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2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slideLayouts/slideLayout180.xml" ContentType="application/vnd.openxmlformats-officedocument.presentationml.slideLayout+xml"/>
  <Override PartName="/ppt/theme/theme14.xml" ContentType="application/vnd.openxmlformats-officedocument.theme+xml"/>
  <Override PartName="/ppt/slideLayouts/slideLayout181.xml" ContentType="application/vnd.openxmlformats-officedocument.presentationml.slideLayout+xml"/>
  <Override PartName="/ppt/theme/theme15.xml" ContentType="application/vnd.openxmlformats-officedocument.theme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audio4.wav" ContentType="audio/x-wav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media/audio5.wav" ContentType="audio/x-wav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8" r:id="rId4"/>
    <p:sldMasterId id="2147483920" r:id="rId5"/>
    <p:sldMasterId id="2147484116" r:id="rId6"/>
    <p:sldMasterId id="2147484128" r:id="rId7"/>
    <p:sldMasterId id="2147484140" r:id="rId8"/>
    <p:sldMasterId id="2147484152" r:id="rId9"/>
    <p:sldMasterId id="2147484166" r:id="rId10"/>
    <p:sldMasterId id="2147484186" r:id="rId11"/>
    <p:sldMasterId id="2147484205" r:id="rId12"/>
    <p:sldMasterId id="2147484217" r:id="rId13"/>
    <p:sldMasterId id="2147484229" r:id="rId14"/>
    <p:sldMasterId id="2147484243" r:id="rId15"/>
    <p:sldMasterId id="2147484263" r:id="rId16"/>
    <p:sldMasterId id="2147484282" r:id="rId17"/>
    <p:sldMasterId id="2147484284" r:id="rId18"/>
    <p:sldMasterId id="2147484286" r:id="rId19"/>
    <p:sldMasterId id="2147484288" r:id="rId20"/>
  </p:sldMasterIdLst>
  <p:notesMasterIdLst>
    <p:notesMasterId r:id="rId98"/>
  </p:notesMasterIdLst>
  <p:handoutMasterIdLst>
    <p:handoutMasterId r:id="rId99"/>
  </p:handoutMasterIdLst>
  <p:sldIdLst>
    <p:sldId id="4163" r:id="rId21"/>
    <p:sldId id="4230" r:id="rId22"/>
    <p:sldId id="4153" r:id="rId23"/>
    <p:sldId id="4223" r:id="rId24"/>
    <p:sldId id="4179" r:id="rId25"/>
    <p:sldId id="4240" r:id="rId26"/>
    <p:sldId id="4180" r:id="rId27"/>
    <p:sldId id="4181" r:id="rId28"/>
    <p:sldId id="4239" r:id="rId29"/>
    <p:sldId id="4242" r:id="rId30"/>
    <p:sldId id="4243" r:id="rId31"/>
    <p:sldId id="287" r:id="rId32"/>
    <p:sldId id="2203" r:id="rId33"/>
    <p:sldId id="2198" r:id="rId34"/>
    <p:sldId id="4237" r:id="rId35"/>
    <p:sldId id="4234" r:id="rId36"/>
    <p:sldId id="4231" r:id="rId37"/>
    <p:sldId id="4238" r:id="rId38"/>
    <p:sldId id="4197" r:id="rId39"/>
    <p:sldId id="4229" r:id="rId40"/>
    <p:sldId id="4218" r:id="rId41"/>
    <p:sldId id="4200" r:id="rId42"/>
    <p:sldId id="4210" r:id="rId43"/>
    <p:sldId id="4209" r:id="rId44"/>
    <p:sldId id="4212" r:id="rId45"/>
    <p:sldId id="4211" r:id="rId46"/>
    <p:sldId id="4208" r:id="rId47"/>
    <p:sldId id="4216" r:id="rId48"/>
    <p:sldId id="4244" r:id="rId49"/>
    <p:sldId id="4213" r:id="rId50"/>
    <p:sldId id="3982" r:id="rId51"/>
    <p:sldId id="4224" r:id="rId52"/>
    <p:sldId id="4225" r:id="rId53"/>
    <p:sldId id="4226" r:id="rId54"/>
    <p:sldId id="4227" r:id="rId55"/>
    <p:sldId id="4172" r:id="rId56"/>
    <p:sldId id="4228" r:id="rId57"/>
    <p:sldId id="4220" r:id="rId58"/>
    <p:sldId id="3652" r:id="rId59"/>
    <p:sldId id="3702" r:id="rId60"/>
    <p:sldId id="650" r:id="rId61"/>
    <p:sldId id="3689" r:id="rId62"/>
    <p:sldId id="3621" r:id="rId63"/>
    <p:sldId id="4245" r:id="rId64"/>
    <p:sldId id="4247" r:id="rId65"/>
    <p:sldId id="4246" r:id="rId66"/>
    <p:sldId id="4248" r:id="rId67"/>
    <p:sldId id="547" r:id="rId68"/>
    <p:sldId id="548" r:id="rId69"/>
    <p:sldId id="4249" r:id="rId70"/>
    <p:sldId id="275" r:id="rId71"/>
    <p:sldId id="4250" r:id="rId72"/>
    <p:sldId id="4252" r:id="rId73"/>
    <p:sldId id="4251" r:id="rId74"/>
    <p:sldId id="4254" r:id="rId75"/>
    <p:sldId id="259" r:id="rId76"/>
    <p:sldId id="260" r:id="rId77"/>
    <p:sldId id="261" r:id="rId78"/>
    <p:sldId id="4196" r:id="rId79"/>
    <p:sldId id="295" r:id="rId80"/>
    <p:sldId id="262" r:id="rId81"/>
    <p:sldId id="265" r:id="rId82"/>
    <p:sldId id="266" r:id="rId83"/>
    <p:sldId id="267" r:id="rId84"/>
    <p:sldId id="269" r:id="rId85"/>
    <p:sldId id="268" r:id="rId86"/>
    <p:sldId id="271" r:id="rId87"/>
    <p:sldId id="270" r:id="rId88"/>
    <p:sldId id="272" r:id="rId89"/>
    <p:sldId id="273" r:id="rId90"/>
    <p:sldId id="274" r:id="rId91"/>
    <p:sldId id="531" r:id="rId92"/>
    <p:sldId id="535" r:id="rId93"/>
    <p:sldId id="538" r:id="rId94"/>
    <p:sldId id="3976" r:id="rId95"/>
    <p:sldId id="3774" r:id="rId96"/>
    <p:sldId id="3776" r:id="rId9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B5809D"/>
    <a:srgbClr val="FFCCFF"/>
    <a:srgbClr val="FF99FF"/>
    <a:srgbClr val="ED7D31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AC4A1-3981-4652-94E9-FA464A127B94}" v="29" dt="2025-09-08T13:01:26.552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1" autoAdjust="0"/>
    <p:restoredTop sz="84715" autoAdjust="0"/>
  </p:normalViewPr>
  <p:slideViewPr>
    <p:cSldViewPr snapToGrid="0" snapToObjects="1">
      <p:cViewPr varScale="1">
        <p:scale>
          <a:sx n="93" d="100"/>
          <a:sy n="93" d="100"/>
        </p:scale>
        <p:origin x="16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2592" y="-84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6.xml"/><Relationship Id="rId21" Type="http://schemas.openxmlformats.org/officeDocument/2006/relationships/slide" Target="slides/slide1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63" Type="http://schemas.openxmlformats.org/officeDocument/2006/relationships/slide" Target="slides/slide43.xml"/><Relationship Id="rId68" Type="http://schemas.openxmlformats.org/officeDocument/2006/relationships/slide" Target="slides/slide48.xml"/><Relationship Id="rId84" Type="http://schemas.openxmlformats.org/officeDocument/2006/relationships/slide" Target="slides/slide64.xml"/><Relationship Id="rId89" Type="http://schemas.openxmlformats.org/officeDocument/2006/relationships/slide" Target="slides/slide69.xml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74" Type="http://schemas.openxmlformats.org/officeDocument/2006/relationships/slide" Target="slides/slide54.xml"/><Relationship Id="rId79" Type="http://schemas.openxmlformats.org/officeDocument/2006/relationships/slide" Target="slides/slide59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0.xml"/><Relationship Id="rId95" Type="http://schemas.openxmlformats.org/officeDocument/2006/relationships/slide" Target="slides/slide75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64" Type="http://schemas.openxmlformats.org/officeDocument/2006/relationships/slide" Target="slides/slide44.xml"/><Relationship Id="rId69" Type="http://schemas.openxmlformats.org/officeDocument/2006/relationships/slide" Target="slides/slide49.xml"/><Relationship Id="rId80" Type="http://schemas.openxmlformats.org/officeDocument/2006/relationships/slide" Target="slides/slide60.xml"/><Relationship Id="rId85" Type="http://schemas.openxmlformats.org/officeDocument/2006/relationships/slide" Target="slides/slide65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103" Type="http://schemas.openxmlformats.org/officeDocument/2006/relationships/tableStyles" Target="tableStyle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slide" Target="slides/slide50.xml"/><Relationship Id="rId75" Type="http://schemas.openxmlformats.org/officeDocument/2006/relationships/slide" Target="slides/slide55.xml"/><Relationship Id="rId83" Type="http://schemas.openxmlformats.org/officeDocument/2006/relationships/slide" Target="slides/slide63.xml"/><Relationship Id="rId88" Type="http://schemas.openxmlformats.org/officeDocument/2006/relationships/slide" Target="slides/slide68.xml"/><Relationship Id="rId91" Type="http://schemas.openxmlformats.org/officeDocument/2006/relationships/slide" Target="slides/slide71.xml"/><Relationship Id="rId96" Type="http://schemas.openxmlformats.org/officeDocument/2006/relationships/slide" Target="slides/slide7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73" Type="http://schemas.openxmlformats.org/officeDocument/2006/relationships/slide" Target="slides/slide53.xml"/><Relationship Id="rId78" Type="http://schemas.openxmlformats.org/officeDocument/2006/relationships/slide" Target="slides/slide58.xml"/><Relationship Id="rId81" Type="http://schemas.openxmlformats.org/officeDocument/2006/relationships/slide" Target="slides/slide61.xml"/><Relationship Id="rId86" Type="http://schemas.openxmlformats.org/officeDocument/2006/relationships/slide" Target="slides/slide66.xml"/><Relationship Id="rId94" Type="http://schemas.openxmlformats.org/officeDocument/2006/relationships/slide" Target="slides/slide74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9.xml"/><Relationship Id="rId34" Type="http://schemas.openxmlformats.org/officeDocument/2006/relationships/slide" Target="slides/slide14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76" Type="http://schemas.openxmlformats.org/officeDocument/2006/relationships/slide" Target="slides/slide56.xml"/><Relationship Id="rId97" Type="http://schemas.openxmlformats.org/officeDocument/2006/relationships/slide" Target="slides/slide77.xml"/><Relationship Id="rId10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1.xml"/><Relationship Id="rId92" Type="http://schemas.openxmlformats.org/officeDocument/2006/relationships/slide" Target="slides/slide72.xml"/><Relationship Id="rId2" Type="http://schemas.openxmlformats.org/officeDocument/2006/relationships/customXml" Target="../customXml/item2.xml"/><Relationship Id="rId29" Type="http://schemas.openxmlformats.org/officeDocument/2006/relationships/slide" Target="slides/slide9.xml"/><Relationship Id="rId24" Type="http://schemas.openxmlformats.org/officeDocument/2006/relationships/slide" Target="slides/slide4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66" Type="http://schemas.openxmlformats.org/officeDocument/2006/relationships/slide" Target="slides/slide46.xml"/><Relationship Id="rId87" Type="http://schemas.openxmlformats.org/officeDocument/2006/relationships/slide" Target="slides/slide67.xml"/><Relationship Id="rId61" Type="http://schemas.openxmlformats.org/officeDocument/2006/relationships/slide" Target="slides/slide41.xml"/><Relationship Id="rId82" Type="http://schemas.openxmlformats.org/officeDocument/2006/relationships/slide" Target="slides/slide62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56" Type="http://schemas.openxmlformats.org/officeDocument/2006/relationships/slide" Target="slides/slide36.xml"/><Relationship Id="rId77" Type="http://schemas.openxmlformats.org/officeDocument/2006/relationships/slide" Target="slides/slide57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1.xml"/><Relationship Id="rId72" Type="http://schemas.openxmlformats.org/officeDocument/2006/relationships/slide" Target="slides/slide52.xml"/><Relationship Id="rId93" Type="http://schemas.openxmlformats.org/officeDocument/2006/relationships/slide" Target="slides/slide73.xml"/><Relationship Id="rId98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5B4802-242F-459F-9228-3E67A2C7006A}" type="doc">
      <dgm:prSet loTypeId="urn:microsoft.com/office/officeart/2005/8/layout/vList2" loCatId="list" qsTypeId="urn:microsoft.com/office/officeart/2005/8/quickstyle/simple1#6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DD300D9-8C4E-4A87-B6F8-0E648E2CE9DA}">
      <dgm:prSet custT="1"/>
      <dgm:spPr/>
      <dgm:t>
        <a:bodyPr/>
        <a:lstStyle/>
        <a:p>
          <a:pPr algn="r" rtl="1">
            <a:buNone/>
          </a:pPr>
          <a:r>
            <a:rPr lang="ar-KW" sz="2800" b="1"/>
            <a:t>التناول :(تعميق مهارة التاء المفتوحة والمربوطة). </a:t>
          </a:r>
          <a:endParaRPr lang="en-US" sz="2800" dirty="0"/>
        </a:p>
      </dgm:t>
    </dgm:pt>
    <dgm:pt modelId="{C1B17545-5D7B-465C-8067-EB4120A2EAB2}" type="parTrans" cxnId="{33A8CA8B-4B1B-4B98-BC36-A7B576F87FBE}">
      <dgm:prSet/>
      <dgm:spPr/>
      <dgm:t>
        <a:bodyPr/>
        <a:lstStyle/>
        <a:p>
          <a:endParaRPr lang="en-US"/>
        </a:p>
      </dgm:t>
    </dgm:pt>
    <dgm:pt modelId="{61FBB984-E3EF-4EB3-BEA3-431F6A319631}" type="sibTrans" cxnId="{33A8CA8B-4B1B-4B98-BC36-A7B576F87FBE}">
      <dgm:prSet/>
      <dgm:spPr/>
      <dgm:t>
        <a:bodyPr/>
        <a:lstStyle/>
        <a:p>
          <a:endParaRPr lang="en-US"/>
        </a:p>
      </dgm:t>
    </dgm:pt>
    <dgm:pt modelId="{172B99E1-C717-4710-9255-F6F5734C4497}">
      <dgm:prSet/>
      <dgm:spPr/>
      <dgm:t>
        <a:bodyPr/>
        <a:lstStyle/>
        <a:p>
          <a:pPr algn="r" rtl="1">
            <a:buNone/>
          </a:pPr>
          <a:r>
            <a:rPr lang="ar-KW" b="1"/>
            <a:t>- يميز بين التاء المفتوحة والتاء المربوطة.</a:t>
          </a:r>
          <a:endParaRPr lang="en-US"/>
        </a:p>
      </dgm:t>
    </dgm:pt>
    <dgm:pt modelId="{EC5A9F82-2626-4D0C-AA3E-F0401C5EDB2E}" type="parTrans" cxnId="{76958774-2C9F-4367-9E2E-527808B1534B}">
      <dgm:prSet/>
      <dgm:spPr/>
      <dgm:t>
        <a:bodyPr/>
        <a:lstStyle/>
        <a:p>
          <a:endParaRPr lang="en-US"/>
        </a:p>
      </dgm:t>
    </dgm:pt>
    <dgm:pt modelId="{FDFD70C2-7292-44C2-B381-4979742D7D5E}" type="sibTrans" cxnId="{76958774-2C9F-4367-9E2E-527808B1534B}">
      <dgm:prSet/>
      <dgm:spPr/>
      <dgm:t>
        <a:bodyPr/>
        <a:lstStyle/>
        <a:p>
          <a:endParaRPr lang="en-US"/>
        </a:p>
      </dgm:t>
    </dgm:pt>
    <dgm:pt modelId="{F9B09A57-CFA2-4E13-8708-55CE8C7580A2}">
      <dgm:prSet/>
      <dgm:spPr/>
      <dgm:t>
        <a:bodyPr/>
        <a:lstStyle/>
        <a:p>
          <a:pPr algn="r" rtl="1">
            <a:buNone/>
          </a:pPr>
          <a:r>
            <a:rPr lang="ar-KW" b="1"/>
            <a:t>- يستخرج كلمات تحتوي على تاء مربوطة وتاء مفتوحة من الفقرة المقدمة إليه.</a:t>
          </a:r>
          <a:endParaRPr lang="en-US"/>
        </a:p>
      </dgm:t>
    </dgm:pt>
    <dgm:pt modelId="{7B4C4CB5-FB23-4001-B0BE-6E58EAE146F7}" type="parTrans" cxnId="{684ABE1A-61A9-439A-B6B0-3DC7040A345F}">
      <dgm:prSet/>
      <dgm:spPr/>
      <dgm:t>
        <a:bodyPr/>
        <a:lstStyle/>
        <a:p>
          <a:endParaRPr lang="en-US"/>
        </a:p>
      </dgm:t>
    </dgm:pt>
    <dgm:pt modelId="{353DF600-0D57-4CB0-9575-D07A4E843216}" type="sibTrans" cxnId="{684ABE1A-61A9-439A-B6B0-3DC7040A345F}">
      <dgm:prSet/>
      <dgm:spPr/>
      <dgm:t>
        <a:bodyPr/>
        <a:lstStyle/>
        <a:p>
          <a:endParaRPr lang="en-US"/>
        </a:p>
      </dgm:t>
    </dgm:pt>
    <dgm:pt modelId="{B5FD2625-5174-4796-BA2C-92384A9F7759}">
      <dgm:prSet/>
      <dgm:spPr/>
      <dgm:t>
        <a:bodyPr/>
        <a:lstStyle/>
        <a:p>
          <a:pPr algn="r" rtl="1">
            <a:buNone/>
          </a:pPr>
          <a:r>
            <a:rPr lang="ar-KW" b="1" dirty="0"/>
            <a:t>- يصنف الكلمات المقدمة إليه حسب شكل التاء في آخرها.</a:t>
          </a:r>
          <a:endParaRPr lang="en-US" dirty="0"/>
        </a:p>
      </dgm:t>
    </dgm:pt>
    <dgm:pt modelId="{D8F06580-8D6D-4EE3-B52F-09A74EF4BF2A}" type="parTrans" cxnId="{5CC12586-180A-4D54-91E4-E2A64CED2954}">
      <dgm:prSet/>
      <dgm:spPr/>
      <dgm:t>
        <a:bodyPr/>
        <a:lstStyle/>
        <a:p>
          <a:endParaRPr lang="en-US"/>
        </a:p>
      </dgm:t>
    </dgm:pt>
    <dgm:pt modelId="{C93009D1-4026-4783-B951-4B7DAE155CDD}" type="sibTrans" cxnId="{5CC12586-180A-4D54-91E4-E2A64CED2954}">
      <dgm:prSet/>
      <dgm:spPr/>
      <dgm:t>
        <a:bodyPr/>
        <a:lstStyle/>
        <a:p>
          <a:endParaRPr lang="en-US"/>
        </a:p>
      </dgm:t>
    </dgm:pt>
    <dgm:pt modelId="{2627665D-09BA-4FFB-BA24-CFCC6C06A5C7}">
      <dgm:prSet/>
      <dgm:spPr/>
      <dgm:t>
        <a:bodyPr/>
        <a:lstStyle/>
        <a:p>
          <a:pPr algn="r" rtl="1">
            <a:buNone/>
          </a:pPr>
          <a:r>
            <a:rPr lang="ar-KW" b="1"/>
            <a:t>- يملأ الفراغ بكلمة تتضمن تاء (مفتوحة أو مربوطة) في الجمل المقدمة إليه.</a:t>
          </a:r>
          <a:endParaRPr lang="en-US"/>
        </a:p>
      </dgm:t>
    </dgm:pt>
    <dgm:pt modelId="{9A130292-2B78-4D28-A810-23CFC2F0F280}" type="parTrans" cxnId="{6468FDB7-8DA6-4829-987B-CDDDD654968E}">
      <dgm:prSet/>
      <dgm:spPr/>
      <dgm:t>
        <a:bodyPr/>
        <a:lstStyle/>
        <a:p>
          <a:endParaRPr lang="en-US"/>
        </a:p>
      </dgm:t>
    </dgm:pt>
    <dgm:pt modelId="{8ED9CD86-D012-4700-8976-6AB6E81A1FFC}" type="sibTrans" cxnId="{6468FDB7-8DA6-4829-987B-CDDDD654968E}">
      <dgm:prSet/>
      <dgm:spPr/>
      <dgm:t>
        <a:bodyPr/>
        <a:lstStyle/>
        <a:p>
          <a:endParaRPr lang="en-US"/>
        </a:p>
      </dgm:t>
    </dgm:pt>
    <dgm:pt modelId="{8C4EF795-546E-4407-A1EF-C81BE53CDA4E}">
      <dgm:prSet/>
      <dgm:spPr/>
      <dgm:t>
        <a:bodyPr/>
        <a:lstStyle/>
        <a:p>
          <a:pPr algn="r" rtl="1">
            <a:buNone/>
          </a:pPr>
          <a:r>
            <a:rPr lang="en-US" b="1" dirty="0"/>
            <a:t>- </a:t>
          </a:r>
          <a:r>
            <a:rPr lang="ar-KW" b="1" dirty="0"/>
            <a:t>يكتب مايملى عليه</a:t>
          </a:r>
          <a:r>
            <a:rPr lang="en-US" b="1" dirty="0"/>
            <a:t>.</a:t>
          </a:r>
          <a:endParaRPr lang="en-US" dirty="0"/>
        </a:p>
      </dgm:t>
    </dgm:pt>
    <dgm:pt modelId="{B36DD1C6-F6B4-42B0-8695-091E4A1EE89C}" type="parTrans" cxnId="{457DEB9D-797C-43CC-A0CF-A200F93FF107}">
      <dgm:prSet/>
      <dgm:spPr/>
      <dgm:t>
        <a:bodyPr/>
        <a:lstStyle/>
        <a:p>
          <a:endParaRPr lang="en-US"/>
        </a:p>
      </dgm:t>
    </dgm:pt>
    <dgm:pt modelId="{A4BE14B5-B9A4-48B1-9F06-D77D0421C384}" type="sibTrans" cxnId="{457DEB9D-797C-43CC-A0CF-A200F93FF107}">
      <dgm:prSet/>
      <dgm:spPr/>
      <dgm:t>
        <a:bodyPr/>
        <a:lstStyle/>
        <a:p>
          <a:endParaRPr lang="en-US"/>
        </a:p>
      </dgm:t>
    </dgm:pt>
    <dgm:pt modelId="{AF8C1A3E-1952-490E-AD36-4C8DC30D529B}" type="pres">
      <dgm:prSet presAssocID="{9D5B4802-242F-459F-9228-3E67A2C7006A}" presName="linear" presStyleCnt="0">
        <dgm:presLayoutVars>
          <dgm:animLvl val="lvl"/>
          <dgm:resizeHandles val="exact"/>
        </dgm:presLayoutVars>
      </dgm:prSet>
      <dgm:spPr/>
    </dgm:pt>
    <dgm:pt modelId="{54F0F5B5-30DD-4D24-9494-F61FB1D40BE4}" type="pres">
      <dgm:prSet presAssocID="{ADD300D9-8C4E-4A87-B6F8-0E648E2CE9D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1CC8AB6-39CC-4045-B784-B42FE08F4DD6}" type="pres">
      <dgm:prSet presAssocID="{61FBB984-E3EF-4EB3-BEA3-431F6A319631}" presName="spacer" presStyleCnt="0"/>
      <dgm:spPr/>
    </dgm:pt>
    <dgm:pt modelId="{71F68294-A1F3-4BC9-BF9A-A9E090DEF147}" type="pres">
      <dgm:prSet presAssocID="{172B99E1-C717-4710-9255-F6F5734C449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9CC58B2-8A3C-4532-8653-9C1CC1796EAA}" type="pres">
      <dgm:prSet presAssocID="{FDFD70C2-7292-44C2-B381-4979742D7D5E}" presName="spacer" presStyleCnt="0"/>
      <dgm:spPr/>
    </dgm:pt>
    <dgm:pt modelId="{67FCA01B-C4BE-4225-8434-9DA16F8A541E}" type="pres">
      <dgm:prSet presAssocID="{F9B09A57-CFA2-4E13-8708-55CE8C7580A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1F2FC4A-EC32-459A-BED4-8B3EA189A6C8}" type="pres">
      <dgm:prSet presAssocID="{353DF600-0D57-4CB0-9575-D07A4E843216}" presName="spacer" presStyleCnt="0"/>
      <dgm:spPr/>
    </dgm:pt>
    <dgm:pt modelId="{0F9A5909-E3E9-4810-85ED-A4FE909B04F3}" type="pres">
      <dgm:prSet presAssocID="{B5FD2625-5174-4796-BA2C-92384A9F7759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72A8574-C199-44B2-A231-7722055F987E}" type="pres">
      <dgm:prSet presAssocID="{C93009D1-4026-4783-B951-4B7DAE155CDD}" presName="spacer" presStyleCnt="0"/>
      <dgm:spPr/>
    </dgm:pt>
    <dgm:pt modelId="{657215EF-4D3B-416D-8F61-05B0423AF087}" type="pres">
      <dgm:prSet presAssocID="{2627665D-09BA-4FFB-BA24-CFCC6C06A5C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AE896F4-373E-450E-8C2B-C02AC075F3AA}" type="pres">
      <dgm:prSet presAssocID="{8ED9CD86-D012-4700-8976-6AB6E81A1FFC}" presName="spacer" presStyleCnt="0"/>
      <dgm:spPr/>
    </dgm:pt>
    <dgm:pt modelId="{16DEC588-6066-47BC-8A47-2FED83F7E2BF}" type="pres">
      <dgm:prSet presAssocID="{8C4EF795-546E-4407-A1EF-C81BE53CDA4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0871B0A-2231-4524-A52D-7A8613756E08}" type="presOf" srcId="{2627665D-09BA-4FFB-BA24-CFCC6C06A5C7}" destId="{657215EF-4D3B-416D-8F61-05B0423AF087}" srcOrd="0" destOrd="0" presId="urn:microsoft.com/office/officeart/2005/8/layout/vList2"/>
    <dgm:cxn modelId="{B3E82D15-79A1-4D3E-9324-0D4464789F06}" type="presOf" srcId="{8C4EF795-546E-4407-A1EF-C81BE53CDA4E}" destId="{16DEC588-6066-47BC-8A47-2FED83F7E2BF}" srcOrd="0" destOrd="0" presId="urn:microsoft.com/office/officeart/2005/8/layout/vList2"/>
    <dgm:cxn modelId="{684ABE1A-61A9-439A-B6B0-3DC7040A345F}" srcId="{9D5B4802-242F-459F-9228-3E67A2C7006A}" destId="{F9B09A57-CFA2-4E13-8708-55CE8C7580A2}" srcOrd="2" destOrd="0" parTransId="{7B4C4CB5-FB23-4001-B0BE-6E58EAE146F7}" sibTransId="{353DF600-0D57-4CB0-9575-D07A4E843216}"/>
    <dgm:cxn modelId="{D7707E29-BC0A-4F5E-AD4D-0901AE0CB25E}" type="presOf" srcId="{9D5B4802-242F-459F-9228-3E67A2C7006A}" destId="{AF8C1A3E-1952-490E-AD36-4C8DC30D529B}" srcOrd="0" destOrd="0" presId="urn:microsoft.com/office/officeart/2005/8/layout/vList2"/>
    <dgm:cxn modelId="{86EF112A-2BE8-4F94-8A6A-66587FFD204B}" type="presOf" srcId="{172B99E1-C717-4710-9255-F6F5734C4497}" destId="{71F68294-A1F3-4BC9-BF9A-A9E090DEF147}" srcOrd="0" destOrd="0" presId="urn:microsoft.com/office/officeart/2005/8/layout/vList2"/>
    <dgm:cxn modelId="{D0BBAE2B-BA4A-474F-B6E0-7DE2C648BD1D}" type="presOf" srcId="{ADD300D9-8C4E-4A87-B6F8-0E648E2CE9DA}" destId="{54F0F5B5-30DD-4D24-9494-F61FB1D40BE4}" srcOrd="0" destOrd="0" presId="urn:microsoft.com/office/officeart/2005/8/layout/vList2"/>
    <dgm:cxn modelId="{366E3251-38B5-427B-90D3-3BC5E7309FE6}" type="presOf" srcId="{F9B09A57-CFA2-4E13-8708-55CE8C7580A2}" destId="{67FCA01B-C4BE-4225-8434-9DA16F8A541E}" srcOrd="0" destOrd="0" presId="urn:microsoft.com/office/officeart/2005/8/layout/vList2"/>
    <dgm:cxn modelId="{76958774-2C9F-4367-9E2E-527808B1534B}" srcId="{9D5B4802-242F-459F-9228-3E67A2C7006A}" destId="{172B99E1-C717-4710-9255-F6F5734C4497}" srcOrd="1" destOrd="0" parTransId="{EC5A9F82-2626-4D0C-AA3E-F0401C5EDB2E}" sibTransId="{FDFD70C2-7292-44C2-B381-4979742D7D5E}"/>
    <dgm:cxn modelId="{5CC12586-180A-4D54-91E4-E2A64CED2954}" srcId="{9D5B4802-242F-459F-9228-3E67A2C7006A}" destId="{B5FD2625-5174-4796-BA2C-92384A9F7759}" srcOrd="3" destOrd="0" parTransId="{D8F06580-8D6D-4EE3-B52F-09A74EF4BF2A}" sibTransId="{C93009D1-4026-4783-B951-4B7DAE155CDD}"/>
    <dgm:cxn modelId="{33A8CA8B-4B1B-4B98-BC36-A7B576F87FBE}" srcId="{9D5B4802-242F-459F-9228-3E67A2C7006A}" destId="{ADD300D9-8C4E-4A87-B6F8-0E648E2CE9DA}" srcOrd="0" destOrd="0" parTransId="{C1B17545-5D7B-465C-8067-EB4120A2EAB2}" sibTransId="{61FBB984-E3EF-4EB3-BEA3-431F6A319631}"/>
    <dgm:cxn modelId="{457DEB9D-797C-43CC-A0CF-A200F93FF107}" srcId="{9D5B4802-242F-459F-9228-3E67A2C7006A}" destId="{8C4EF795-546E-4407-A1EF-C81BE53CDA4E}" srcOrd="5" destOrd="0" parTransId="{B36DD1C6-F6B4-42B0-8695-091E4A1EE89C}" sibTransId="{A4BE14B5-B9A4-48B1-9F06-D77D0421C384}"/>
    <dgm:cxn modelId="{6468FDB7-8DA6-4829-987B-CDDDD654968E}" srcId="{9D5B4802-242F-459F-9228-3E67A2C7006A}" destId="{2627665D-09BA-4FFB-BA24-CFCC6C06A5C7}" srcOrd="4" destOrd="0" parTransId="{9A130292-2B78-4D28-A810-23CFC2F0F280}" sibTransId="{8ED9CD86-D012-4700-8976-6AB6E81A1FFC}"/>
    <dgm:cxn modelId="{F8B8A2CA-BDDC-46E5-94B3-A08FCFE851EE}" type="presOf" srcId="{B5FD2625-5174-4796-BA2C-92384A9F7759}" destId="{0F9A5909-E3E9-4810-85ED-A4FE909B04F3}" srcOrd="0" destOrd="0" presId="urn:microsoft.com/office/officeart/2005/8/layout/vList2"/>
    <dgm:cxn modelId="{FCF19288-83ED-4493-A817-36C5E85D99CB}" type="presParOf" srcId="{AF8C1A3E-1952-490E-AD36-4C8DC30D529B}" destId="{54F0F5B5-30DD-4D24-9494-F61FB1D40BE4}" srcOrd="0" destOrd="0" presId="urn:microsoft.com/office/officeart/2005/8/layout/vList2"/>
    <dgm:cxn modelId="{CB0F63A5-981D-4924-948D-FDB5F63AFB69}" type="presParOf" srcId="{AF8C1A3E-1952-490E-AD36-4C8DC30D529B}" destId="{D1CC8AB6-39CC-4045-B784-B42FE08F4DD6}" srcOrd="1" destOrd="0" presId="urn:microsoft.com/office/officeart/2005/8/layout/vList2"/>
    <dgm:cxn modelId="{6418EF56-6D3F-4E15-A4CE-03E8069D0BB6}" type="presParOf" srcId="{AF8C1A3E-1952-490E-AD36-4C8DC30D529B}" destId="{71F68294-A1F3-4BC9-BF9A-A9E090DEF147}" srcOrd="2" destOrd="0" presId="urn:microsoft.com/office/officeart/2005/8/layout/vList2"/>
    <dgm:cxn modelId="{6800B1B2-C1CE-4967-9FDF-EBC1C4F5D52F}" type="presParOf" srcId="{AF8C1A3E-1952-490E-AD36-4C8DC30D529B}" destId="{49CC58B2-8A3C-4532-8653-9C1CC1796EAA}" srcOrd="3" destOrd="0" presId="urn:microsoft.com/office/officeart/2005/8/layout/vList2"/>
    <dgm:cxn modelId="{76CA36CC-07F4-48A5-9D88-3C0D923AE4A9}" type="presParOf" srcId="{AF8C1A3E-1952-490E-AD36-4C8DC30D529B}" destId="{67FCA01B-C4BE-4225-8434-9DA16F8A541E}" srcOrd="4" destOrd="0" presId="urn:microsoft.com/office/officeart/2005/8/layout/vList2"/>
    <dgm:cxn modelId="{7F80BAC3-F87F-41B8-BF57-8ED9FD94009F}" type="presParOf" srcId="{AF8C1A3E-1952-490E-AD36-4C8DC30D529B}" destId="{F1F2FC4A-EC32-459A-BED4-8B3EA189A6C8}" srcOrd="5" destOrd="0" presId="urn:microsoft.com/office/officeart/2005/8/layout/vList2"/>
    <dgm:cxn modelId="{0D4FB3BA-66A1-40A0-9D11-D8660F19A530}" type="presParOf" srcId="{AF8C1A3E-1952-490E-AD36-4C8DC30D529B}" destId="{0F9A5909-E3E9-4810-85ED-A4FE909B04F3}" srcOrd="6" destOrd="0" presId="urn:microsoft.com/office/officeart/2005/8/layout/vList2"/>
    <dgm:cxn modelId="{94268F45-E701-4AF3-8D22-A00DDDEF308B}" type="presParOf" srcId="{AF8C1A3E-1952-490E-AD36-4C8DC30D529B}" destId="{472A8574-C199-44B2-A231-7722055F987E}" srcOrd="7" destOrd="0" presId="urn:microsoft.com/office/officeart/2005/8/layout/vList2"/>
    <dgm:cxn modelId="{D2D26E13-7887-419D-8E56-B7F80844CA8C}" type="presParOf" srcId="{AF8C1A3E-1952-490E-AD36-4C8DC30D529B}" destId="{657215EF-4D3B-416D-8F61-05B0423AF087}" srcOrd="8" destOrd="0" presId="urn:microsoft.com/office/officeart/2005/8/layout/vList2"/>
    <dgm:cxn modelId="{6B967782-0C56-4A69-AEB9-175C282F3930}" type="presParOf" srcId="{AF8C1A3E-1952-490E-AD36-4C8DC30D529B}" destId="{9AE896F4-373E-450E-8C2B-C02AC075F3AA}" srcOrd="9" destOrd="0" presId="urn:microsoft.com/office/officeart/2005/8/layout/vList2"/>
    <dgm:cxn modelId="{A34857A2-2444-4DE7-B179-E7B0D55B93A2}" type="presParOf" srcId="{AF8C1A3E-1952-490E-AD36-4C8DC30D529B}" destId="{16DEC588-6066-47BC-8A47-2FED83F7E2B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5B4802-242F-459F-9228-3E67A2C7006A}" type="doc">
      <dgm:prSet loTypeId="urn:microsoft.com/office/officeart/2005/8/layout/vList2" loCatId="list" qsTypeId="urn:microsoft.com/office/officeart/2005/8/quickstyle/simple1#6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DD300D9-8C4E-4A87-B6F8-0E648E2CE9DA}">
      <dgm:prSet custT="1"/>
      <dgm:spPr/>
      <dgm:t>
        <a:bodyPr/>
        <a:lstStyle/>
        <a:p>
          <a:pPr algn="r" rtl="1">
            <a:buNone/>
          </a:pPr>
          <a:r>
            <a:rPr lang="ar-KW" sz="2800" b="1"/>
            <a:t>يجيب الطالب على التطبيقات المقدمة له.</a:t>
          </a:r>
          <a:endParaRPr lang="en-US" sz="2800" dirty="0"/>
        </a:p>
      </dgm:t>
    </dgm:pt>
    <dgm:pt modelId="{C1B17545-5D7B-465C-8067-EB4120A2EAB2}" type="parTrans" cxnId="{33A8CA8B-4B1B-4B98-BC36-A7B576F87FBE}">
      <dgm:prSet/>
      <dgm:spPr/>
      <dgm:t>
        <a:bodyPr/>
        <a:lstStyle/>
        <a:p>
          <a:endParaRPr lang="en-US"/>
        </a:p>
      </dgm:t>
    </dgm:pt>
    <dgm:pt modelId="{61FBB984-E3EF-4EB3-BEA3-431F6A319631}" type="sibTrans" cxnId="{33A8CA8B-4B1B-4B98-BC36-A7B576F87FBE}">
      <dgm:prSet/>
      <dgm:spPr/>
      <dgm:t>
        <a:bodyPr/>
        <a:lstStyle/>
        <a:p>
          <a:endParaRPr lang="en-US"/>
        </a:p>
      </dgm:t>
    </dgm:pt>
    <dgm:pt modelId="{AF8C1A3E-1952-490E-AD36-4C8DC30D529B}" type="pres">
      <dgm:prSet presAssocID="{9D5B4802-242F-459F-9228-3E67A2C7006A}" presName="linear" presStyleCnt="0">
        <dgm:presLayoutVars>
          <dgm:animLvl val="lvl"/>
          <dgm:resizeHandles val="exact"/>
        </dgm:presLayoutVars>
      </dgm:prSet>
      <dgm:spPr/>
    </dgm:pt>
    <dgm:pt modelId="{54F0F5B5-30DD-4D24-9494-F61FB1D40BE4}" type="pres">
      <dgm:prSet presAssocID="{ADD300D9-8C4E-4A87-B6F8-0E648E2CE9D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7707E29-BC0A-4F5E-AD4D-0901AE0CB25E}" type="presOf" srcId="{9D5B4802-242F-459F-9228-3E67A2C7006A}" destId="{AF8C1A3E-1952-490E-AD36-4C8DC30D529B}" srcOrd="0" destOrd="0" presId="urn:microsoft.com/office/officeart/2005/8/layout/vList2"/>
    <dgm:cxn modelId="{D0BBAE2B-BA4A-474F-B6E0-7DE2C648BD1D}" type="presOf" srcId="{ADD300D9-8C4E-4A87-B6F8-0E648E2CE9DA}" destId="{54F0F5B5-30DD-4D24-9494-F61FB1D40BE4}" srcOrd="0" destOrd="0" presId="urn:microsoft.com/office/officeart/2005/8/layout/vList2"/>
    <dgm:cxn modelId="{33A8CA8B-4B1B-4B98-BC36-A7B576F87FBE}" srcId="{9D5B4802-242F-459F-9228-3E67A2C7006A}" destId="{ADD300D9-8C4E-4A87-B6F8-0E648E2CE9DA}" srcOrd="0" destOrd="0" parTransId="{C1B17545-5D7B-465C-8067-EB4120A2EAB2}" sibTransId="{61FBB984-E3EF-4EB3-BEA3-431F6A319631}"/>
    <dgm:cxn modelId="{FCF19288-83ED-4493-A817-36C5E85D99CB}" type="presParOf" srcId="{AF8C1A3E-1952-490E-AD36-4C8DC30D529B}" destId="{54F0F5B5-30DD-4D24-9494-F61FB1D40B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5B4802-242F-459F-9228-3E67A2C7006A}" type="doc">
      <dgm:prSet loTypeId="urn:microsoft.com/office/officeart/2005/8/layout/vList2" loCatId="list" qsTypeId="urn:microsoft.com/office/officeart/2005/8/quickstyle/simple1#6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DD300D9-8C4E-4A87-B6F8-0E648E2CE9DA}">
      <dgm:prSet custT="1"/>
      <dgm:spPr/>
      <dgm:t>
        <a:bodyPr/>
        <a:lstStyle/>
        <a:p>
          <a:pPr algn="r" rtl="1">
            <a:buNone/>
          </a:pPr>
          <a:r>
            <a:rPr lang="ar-KW" sz="2800" dirty="0"/>
            <a:t>يكتب ما يملى عليه .</a:t>
          </a:r>
          <a:endParaRPr lang="en-US" sz="2800" dirty="0"/>
        </a:p>
      </dgm:t>
    </dgm:pt>
    <dgm:pt modelId="{C1B17545-5D7B-465C-8067-EB4120A2EAB2}" type="parTrans" cxnId="{33A8CA8B-4B1B-4B98-BC36-A7B576F87FBE}">
      <dgm:prSet/>
      <dgm:spPr/>
      <dgm:t>
        <a:bodyPr/>
        <a:lstStyle/>
        <a:p>
          <a:endParaRPr lang="en-US"/>
        </a:p>
      </dgm:t>
    </dgm:pt>
    <dgm:pt modelId="{61FBB984-E3EF-4EB3-BEA3-431F6A319631}" type="sibTrans" cxnId="{33A8CA8B-4B1B-4B98-BC36-A7B576F87FBE}">
      <dgm:prSet/>
      <dgm:spPr/>
      <dgm:t>
        <a:bodyPr/>
        <a:lstStyle/>
        <a:p>
          <a:endParaRPr lang="en-US"/>
        </a:p>
      </dgm:t>
    </dgm:pt>
    <dgm:pt modelId="{55F42918-B4ED-426C-B7B9-793FC4B4CDD2}">
      <dgm:prSet custT="1"/>
      <dgm:spPr/>
      <dgm:t>
        <a:bodyPr/>
        <a:lstStyle/>
        <a:p>
          <a:pPr algn="r" rtl="1">
            <a:buNone/>
          </a:pPr>
          <a:r>
            <a:rPr lang="ar-KW" sz="2800" dirty="0"/>
            <a:t>يجيب عن أسئلة الكتاب.</a:t>
          </a:r>
          <a:endParaRPr lang="en-US" sz="2800" dirty="0"/>
        </a:p>
      </dgm:t>
    </dgm:pt>
    <dgm:pt modelId="{50A1A312-640A-4DFB-AAA9-7708B85C2108}" type="parTrans" cxnId="{A0DAF024-A1E5-432F-8862-680AFAF29778}">
      <dgm:prSet/>
      <dgm:spPr/>
      <dgm:t>
        <a:bodyPr/>
        <a:lstStyle/>
        <a:p>
          <a:endParaRPr lang="en-US"/>
        </a:p>
      </dgm:t>
    </dgm:pt>
    <dgm:pt modelId="{F37289D0-3453-4D05-90E1-67C16BB537BB}" type="sibTrans" cxnId="{A0DAF024-A1E5-432F-8862-680AFAF29778}">
      <dgm:prSet/>
      <dgm:spPr/>
      <dgm:t>
        <a:bodyPr/>
        <a:lstStyle/>
        <a:p>
          <a:endParaRPr lang="en-US"/>
        </a:p>
      </dgm:t>
    </dgm:pt>
    <dgm:pt modelId="{AF8C1A3E-1952-490E-AD36-4C8DC30D529B}" type="pres">
      <dgm:prSet presAssocID="{9D5B4802-242F-459F-9228-3E67A2C7006A}" presName="linear" presStyleCnt="0">
        <dgm:presLayoutVars>
          <dgm:animLvl val="lvl"/>
          <dgm:resizeHandles val="exact"/>
        </dgm:presLayoutVars>
      </dgm:prSet>
      <dgm:spPr/>
    </dgm:pt>
    <dgm:pt modelId="{54F0F5B5-30DD-4D24-9494-F61FB1D40BE4}" type="pres">
      <dgm:prSet presAssocID="{ADD300D9-8C4E-4A87-B6F8-0E648E2CE9D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57F87A8-CD3F-4447-9578-6864BB23CE23}" type="pres">
      <dgm:prSet presAssocID="{61FBB984-E3EF-4EB3-BEA3-431F6A319631}" presName="spacer" presStyleCnt="0"/>
      <dgm:spPr/>
    </dgm:pt>
    <dgm:pt modelId="{0E863ED6-BFF0-4ADD-86FA-357632CF9033}" type="pres">
      <dgm:prSet presAssocID="{55F42918-B4ED-426C-B7B9-793FC4B4CDD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1DD57B07-5F24-4CCF-8DD9-84C5F477B998}" type="presOf" srcId="{55F42918-B4ED-426C-B7B9-793FC4B4CDD2}" destId="{0E863ED6-BFF0-4ADD-86FA-357632CF9033}" srcOrd="0" destOrd="0" presId="urn:microsoft.com/office/officeart/2005/8/layout/vList2"/>
    <dgm:cxn modelId="{A0DAF024-A1E5-432F-8862-680AFAF29778}" srcId="{9D5B4802-242F-459F-9228-3E67A2C7006A}" destId="{55F42918-B4ED-426C-B7B9-793FC4B4CDD2}" srcOrd="1" destOrd="0" parTransId="{50A1A312-640A-4DFB-AAA9-7708B85C2108}" sibTransId="{F37289D0-3453-4D05-90E1-67C16BB537BB}"/>
    <dgm:cxn modelId="{D7707E29-BC0A-4F5E-AD4D-0901AE0CB25E}" type="presOf" srcId="{9D5B4802-242F-459F-9228-3E67A2C7006A}" destId="{AF8C1A3E-1952-490E-AD36-4C8DC30D529B}" srcOrd="0" destOrd="0" presId="urn:microsoft.com/office/officeart/2005/8/layout/vList2"/>
    <dgm:cxn modelId="{D0BBAE2B-BA4A-474F-B6E0-7DE2C648BD1D}" type="presOf" srcId="{ADD300D9-8C4E-4A87-B6F8-0E648E2CE9DA}" destId="{54F0F5B5-30DD-4D24-9494-F61FB1D40BE4}" srcOrd="0" destOrd="0" presId="urn:microsoft.com/office/officeart/2005/8/layout/vList2"/>
    <dgm:cxn modelId="{33A8CA8B-4B1B-4B98-BC36-A7B576F87FBE}" srcId="{9D5B4802-242F-459F-9228-3E67A2C7006A}" destId="{ADD300D9-8C4E-4A87-B6F8-0E648E2CE9DA}" srcOrd="0" destOrd="0" parTransId="{C1B17545-5D7B-465C-8067-EB4120A2EAB2}" sibTransId="{61FBB984-E3EF-4EB3-BEA3-431F6A319631}"/>
    <dgm:cxn modelId="{FCF19288-83ED-4493-A817-36C5E85D99CB}" type="presParOf" srcId="{AF8C1A3E-1952-490E-AD36-4C8DC30D529B}" destId="{54F0F5B5-30DD-4D24-9494-F61FB1D40BE4}" srcOrd="0" destOrd="0" presId="urn:microsoft.com/office/officeart/2005/8/layout/vList2"/>
    <dgm:cxn modelId="{378583AA-A355-4E15-846A-C0703722CC40}" type="presParOf" srcId="{AF8C1A3E-1952-490E-AD36-4C8DC30D529B}" destId="{157F87A8-CD3F-4447-9578-6864BB23CE23}" srcOrd="1" destOrd="0" presId="urn:microsoft.com/office/officeart/2005/8/layout/vList2"/>
    <dgm:cxn modelId="{E08D3802-ED67-46B4-89C2-DC36E6C32569}" type="presParOf" srcId="{AF8C1A3E-1952-490E-AD36-4C8DC30D529B}" destId="{0E863ED6-BFF0-4ADD-86FA-357632CF903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5B4802-242F-459F-9228-3E67A2C7006A}" type="doc">
      <dgm:prSet loTypeId="urn:microsoft.com/office/officeart/2005/8/layout/vList2" loCatId="list" qsTypeId="urn:microsoft.com/office/officeart/2005/8/quickstyle/simple1#6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DD300D9-8C4E-4A87-B6F8-0E648E2CE9DA}">
      <dgm:prSet custT="1"/>
      <dgm:spPr/>
      <dgm:t>
        <a:bodyPr/>
        <a:lstStyle/>
        <a:p>
          <a:pPr algn="r" rtl="1">
            <a:buNone/>
          </a:pPr>
          <a:r>
            <a:rPr lang="ar-KW" sz="4800" dirty="0"/>
            <a:t>-يميز بين ظرف الزمان وظرف المكان.</a:t>
          </a:r>
          <a:endParaRPr lang="en-US" sz="4800" dirty="0"/>
        </a:p>
      </dgm:t>
    </dgm:pt>
    <dgm:pt modelId="{C1B17545-5D7B-465C-8067-EB4120A2EAB2}" type="parTrans" cxnId="{33A8CA8B-4B1B-4B98-BC36-A7B576F87FBE}">
      <dgm:prSet/>
      <dgm:spPr/>
      <dgm:t>
        <a:bodyPr/>
        <a:lstStyle/>
        <a:p>
          <a:endParaRPr lang="en-US"/>
        </a:p>
      </dgm:t>
    </dgm:pt>
    <dgm:pt modelId="{61FBB984-E3EF-4EB3-BEA3-431F6A319631}" type="sibTrans" cxnId="{33A8CA8B-4B1B-4B98-BC36-A7B576F87FBE}">
      <dgm:prSet/>
      <dgm:spPr/>
      <dgm:t>
        <a:bodyPr/>
        <a:lstStyle/>
        <a:p>
          <a:endParaRPr lang="en-US"/>
        </a:p>
      </dgm:t>
    </dgm:pt>
    <dgm:pt modelId="{5C93EE11-F688-4476-9265-6D3F2821B2E7}">
      <dgm:prSet/>
      <dgm:spPr/>
      <dgm:t>
        <a:bodyPr/>
        <a:lstStyle/>
        <a:p>
          <a:pPr algn="r">
            <a:buNone/>
          </a:pPr>
          <a:r>
            <a:rPr lang="ar-KW"/>
            <a:t>- يحدد ظرف الزمان والمكان في جمل تُعرض عليه شفويًا أو كتابيًا</a:t>
          </a:r>
          <a:r>
            <a:rPr lang="en-US"/>
            <a:t>.</a:t>
          </a:r>
        </a:p>
      </dgm:t>
    </dgm:pt>
    <dgm:pt modelId="{CB97BE06-9D1E-4A3B-ACEA-BF426596311E}" type="parTrans" cxnId="{210244CD-8131-43BF-AB06-6A77667D26F4}">
      <dgm:prSet/>
      <dgm:spPr/>
      <dgm:t>
        <a:bodyPr/>
        <a:lstStyle/>
        <a:p>
          <a:endParaRPr lang="en-US"/>
        </a:p>
      </dgm:t>
    </dgm:pt>
    <dgm:pt modelId="{FF44E7E2-60A4-48C8-AC29-F64DA2FABFFD}" type="sibTrans" cxnId="{210244CD-8131-43BF-AB06-6A77667D26F4}">
      <dgm:prSet/>
      <dgm:spPr/>
      <dgm:t>
        <a:bodyPr/>
        <a:lstStyle/>
        <a:p>
          <a:endParaRPr lang="en-US"/>
        </a:p>
      </dgm:t>
    </dgm:pt>
    <dgm:pt modelId="{2C0AE124-C96B-4F53-8973-B7411AF8EE12}">
      <dgm:prSet/>
      <dgm:spPr/>
      <dgm:t>
        <a:bodyPr/>
        <a:lstStyle/>
        <a:p>
          <a:pPr algn="r">
            <a:buNone/>
          </a:pPr>
          <a:r>
            <a:rPr lang="ar-KW" dirty="0"/>
            <a:t>- يستعمل ظرف الزمان والمكان في جمل مختلفة .</a:t>
          </a:r>
          <a:endParaRPr lang="en-US" dirty="0"/>
        </a:p>
      </dgm:t>
    </dgm:pt>
    <dgm:pt modelId="{44571FB5-3A00-43BD-88B0-584FC321FDF6}" type="parTrans" cxnId="{68B65AA1-7AB2-4F44-8489-B7F089E48AB7}">
      <dgm:prSet/>
      <dgm:spPr/>
      <dgm:t>
        <a:bodyPr/>
        <a:lstStyle/>
        <a:p>
          <a:endParaRPr lang="en-US"/>
        </a:p>
      </dgm:t>
    </dgm:pt>
    <dgm:pt modelId="{AC79450A-12BB-4868-A6D2-ADBBC0232204}" type="sibTrans" cxnId="{68B65AA1-7AB2-4F44-8489-B7F089E48AB7}">
      <dgm:prSet/>
      <dgm:spPr/>
      <dgm:t>
        <a:bodyPr/>
        <a:lstStyle/>
        <a:p>
          <a:endParaRPr lang="en-US"/>
        </a:p>
      </dgm:t>
    </dgm:pt>
    <dgm:pt modelId="{AF8C1A3E-1952-490E-AD36-4C8DC30D529B}" type="pres">
      <dgm:prSet presAssocID="{9D5B4802-242F-459F-9228-3E67A2C7006A}" presName="linear" presStyleCnt="0">
        <dgm:presLayoutVars>
          <dgm:animLvl val="lvl"/>
          <dgm:resizeHandles val="exact"/>
        </dgm:presLayoutVars>
      </dgm:prSet>
      <dgm:spPr/>
    </dgm:pt>
    <dgm:pt modelId="{54F0F5B5-30DD-4D24-9494-F61FB1D40BE4}" type="pres">
      <dgm:prSet presAssocID="{ADD300D9-8C4E-4A87-B6F8-0E648E2CE9D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1CC8AB6-39CC-4045-B784-B42FE08F4DD6}" type="pres">
      <dgm:prSet presAssocID="{61FBB984-E3EF-4EB3-BEA3-431F6A319631}" presName="spacer" presStyleCnt="0"/>
      <dgm:spPr/>
    </dgm:pt>
    <dgm:pt modelId="{931EE9CA-4D65-47DD-B6EF-299926277698}" type="pres">
      <dgm:prSet presAssocID="{5C93EE11-F688-4476-9265-6D3F2821B2E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E801F54-A905-42EE-936C-8FD8D9D8A429}" type="pres">
      <dgm:prSet presAssocID="{FF44E7E2-60A4-48C8-AC29-F64DA2FABFFD}" presName="spacer" presStyleCnt="0"/>
      <dgm:spPr/>
    </dgm:pt>
    <dgm:pt modelId="{A1680933-392C-4FE9-B7C6-DAA2B1B4D2D9}" type="pres">
      <dgm:prSet presAssocID="{2C0AE124-C96B-4F53-8973-B7411AF8EE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05EB816-0E6B-4C65-AB56-AB630C38264B}" type="presOf" srcId="{2C0AE124-C96B-4F53-8973-B7411AF8EE12}" destId="{A1680933-392C-4FE9-B7C6-DAA2B1B4D2D9}" srcOrd="0" destOrd="0" presId="urn:microsoft.com/office/officeart/2005/8/layout/vList2"/>
    <dgm:cxn modelId="{D7707E29-BC0A-4F5E-AD4D-0901AE0CB25E}" type="presOf" srcId="{9D5B4802-242F-459F-9228-3E67A2C7006A}" destId="{AF8C1A3E-1952-490E-AD36-4C8DC30D529B}" srcOrd="0" destOrd="0" presId="urn:microsoft.com/office/officeart/2005/8/layout/vList2"/>
    <dgm:cxn modelId="{D0BBAE2B-BA4A-474F-B6E0-7DE2C648BD1D}" type="presOf" srcId="{ADD300D9-8C4E-4A87-B6F8-0E648E2CE9DA}" destId="{54F0F5B5-30DD-4D24-9494-F61FB1D40BE4}" srcOrd="0" destOrd="0" presId="urn:microsoft.com/office/officeart/2005/8/layout/vList2"/>
    <dgm:cxn modelId="{33A8CA8B-4B1B-4B98-BC36-A7B576F87FBE}" srcId="{9D5B4802-242F-459F-9228-3E67A2C7006A}" destId="{ADD300D9-8C4E-4A87-B6F8-0E648E2CE9DA}" srcOrd="0" destOrd="0" parTransId="{C1B17545-5D7B-465C-8067-EB4120A2EAB2}" sibTransId="{61FBB984-E3EF-4EB3-BEA3-431F6A319631}"/>
    <dgm:cxn modelId="{68B65AA1-7AB2-4F44-8489-B7F089E48AB7}" srcId="{9D5B4802-242F-459F-9228-3E67A2C7006A}" destId="{2C0AE124-C96B-4F53-8973-B7411AF8EE12}" srcOrd="2" destOrd="0" parTransId="{44571FB5-3A00-43BD-88B0-584FC321FDF6}" sibTransId="{AC79450A-12BB-4868-A6D2-ADBBC0232204}"/>
    <dgm:cxn modelId="{918AABB0-0DAF-4E5C-A1AC-718B3707B098}" type="presOf" srcId="{5C93EE11-F688-4476-9265-6D3F2821B2E7}" destId="{931EE9CA-4D65-47DD-B6EF-299926277698}" srcOrd="0" destOrd="0" presId="urn:microsoft.com/office/officeart/2005/8/layout/vList2"/>
    <dgm:cxn modelId="{210244CD-8131-43BF-AB06-6A77667D26F4}" srcId="{9D5B4802-242F-459F-9228-3E67A2C7006A}" destId="{5C93EE11-F688-4476-9265-6D3F2821B2E7}" srcOrd="1" destOrd="0" parTransId="{CB97BE06-9D1E-4A3B-ACEA-BF426596311E}" sibTransId="{FF44E7E2-60A4-48C8-AC29-F64DA2FABFFD}"/>
    <dgm:cxn modelId="{FCF19288-83ED-4493-A817-36C5E85D99CB}" type="presParOf" srcId="{AF8C1A3E-1952-490E-AD36-4C8DC30D529B}" destId="{54F0F5B5-30DD-4D24-9494-F61FB1D40BE4}" srcOrd="0" destOrd="0" presId="urn:microsoft.com/office/officeart/2005/8/layout/vList2"/>
    <dgm:cxn modelId="{CB0F63A5-981D-4924-948D-FDB5F63AFB69}" type="presParOf" srcId="{AF8C1A3E-1952-490E-AD36-4C8DC30D529B}" destId="{D1CC8AB6-39CC-4045-B784-B42FE08F4DD6}" srcOrd="1" destOrd="0" presId="urn:microsoft.com/office/officeart/2005/8/layout/vList2"/>
    <dgm:cxn modelId="{A6F82689-C2C3-4EE5-A688-6621397C3ECA}" type="presParOf" srcId="{AF8C1A3E-1952-490E-AD36-4C8DC30D529B}" destId="{931EE9CA-4D65-47DD-B6EF-299926277698}" srcOrd="2" destOrd="0" presId="urn:microsoft.com/office/officeart/2005/8/layout/vList2"/>
    <dgm:cxn modelId="{5D60EC04-FAEC-4357-B98A-9A0EAE18BCB9}" type="presParOf" srcId="{AF8C1A3E-1952-490E-AD36-4C8DC30D529B}" destId="{AE801F54-A905-42EE-936C-8FD8D9D8A429}" srcOrd="3" destOrd="0" presId="urn:microsoft.com/office/officeart/2005/8/layout/vList2"/>
    <dgm:cxn modelId="{DAAB323E-26BD-4245-BDF9-5D54E796B909}" type="presParOf" srcId="{AF8C1A3E-1952-490E-AD36-4C8DC30D529B}" destId="{A1680933-392C-4FE9-B7C6-DAA2B1B4D2D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0F5B5-30DD-4D24-9494-F61FB1D40BE4}">
      <dsp:nvSpPr>
        <dsp:cNvPr id="0" name=""/>
        <dsp:cNvSpPr/>
      </dsp:nvSpPr>
      <dsp:spPr>
        <a:xfrm>
          <a:off x="0" y="6486"/>
          <a:ext cx="7620000" cy="10052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800" b="1" kern="1200"/>
            <a:t>التناول :(تعميق مهارة التاء المفتوحة والمربوطة). </a:t>
          </a:r>
          <a:endParaRPr lang="en-US" sz="2800" kern="1200" dirty="0"/>
        </a:p>
      </dsp:txBody>
      <dsp:txXfrm>
        <a:off x="49074" y="55560"/>
        <a:ext cx="7521852" cy="907137"/>
      </dsp:txXfrm>
    </dsp:sp>
    <dsp:sp modelId="{71F68294-A1F3-4BC9-BF9A-A9E090DEF147}">
      <dsp:nvSpPr>
        <dsp:cNvPr id="0" name=""/>
        <dsp:cNvSpPr/>
      </dsp:nvSpPr>
      <dsp:spPr>
        <a:xfrm>
          <a:off x="0" y="1086652"/>
          <a:ext cx="7620000" cy="10052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600" b="1" kern="1200"/>
            <a:t>- يميز بين التاء المفتوحة والتاء المربوطة.</a:t>
          </a:r>
          <a:endParaRPr lang="en-US" sz="2600" kern="1200"/>
        </a:p>
      </dsp:txBody>
      <dsp:txXfrm>
        <a:off x="49074" y="1135726"/>
        <a:ext cx="7521852" cy="907137"/>
      </dsp:txXfrm>
    </dsp:sp>
    <dsp:sp modelId="{67FCA01B-C4BE-4225-8434-9DA16F8A541E}">
      <dsp:nvSpPr>
        <dsp:cNvPr id="0" name=""/>
        <dsp:cNvSpPr/>
      </dsp:nvSpPr>
      <dsp:spPr>
        <a:xfrm>
          <a:off x="0" y="2166818"/>
          <a:ext cx="7620000" cy="10052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600" b="1" kern="1200"/>
            <a:t>- يستخرج كلمات تحتوي على تاء مربوطة وتاء مفتوحة من الفقرة المقدمة إليه.</a:t>
          </a:r>
          <a:endParaRPr lang="en-US" sz="2600" kern="1200"/>
        </a:p>
      </dsp:txBody>
      <dsp:txXfrm>
        <a:off x="49074" y="2215892"/>
        <a:ext cx="7521852" cy="907137"/>
      </dsp:txXfrm>
    </dsp:sp>
    <dsp:sp modelId="{0F9A5909-E3E9-4810-85ED-A4FE909B04F3}">
      <dsp:nvSpPr>
        <dsp:cNvPr id="0" name=""/>
        <dsp:cNvSpPr/>
      </dsp:nvSpPr>
      <dsp:spPr>
        <a:xfrm>
          <a:off x="0" y="3246983"/>
          <a:ext cx="7620000" cy="10052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600" b="1" kern="1200" dirty="0"/>
            <a:t>- يصنف الكلمات المقدمة إليه حسب شكل التاء في آخرها.</a:t>
          </a:r>
          <a:endParaRPr lang="en-US" sz="2600" kern="1200" dirty="0"/>
        </a:p>
      </dsp:txBody>
      <dsp:txXfrm>
        <a:off x="49074" y="3296057"/>
        <a:ext cx="7521852" cy="907137"/>
      </dsp:txXfrm>
    </dsp:sp>
    <dsp:sp modelId="{657215EF-4D3B-416D-8F61-05B0423AF087}">
      <dsp:nvSpPr>
        <dsp:cNvPr id="0" name=""/>
        <dsp:cNvSpPr/>
      </dsp:nvSpPr>
      <dsp:spPr>
        <a:xfrm>
          <a:off x="0" y="4327149"/>
          <a:ext cx="7620000" cy="10052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600" b="1" kern="1200"/>
            <a:t>- يملأ الفراغ بكلمة تتضمن تاء (مفتوحة أو مربوطة) في الجمل المقدمة إليه.</a:t>
          </a:r>
          <a:endParaRPr lang="en-US" sz="2600" kern="1200"/>
        </a:p>
      </dsp:txBody>
      <dsp:txXfrm>
        <a:off x="49074" y="4376223"/>
        <a:ext cx="7521852" cy="907137"/>
      </dsp:txXfrm>
    </dsp:sp>
    <dsp:sp modelId="{16DEC588-6066-47BC-8A47-2FED83F7E2BF}">
      <dsp:nvSpPr>
        <dsp:cNvPr id="0" name=""/>
        <dsp:cNvSpPr/>
      </dsp:nvSpPr>
      <dsp:spPr>
        <a:xfrm>
          <a:off x="0" y="5407315"/>
          <a:ext cx="7620000" cy="100528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- </a:t>
          </a:r>
          <a:r>
            <a:rPr lang="ar-KW" sz="2600" b="1" kern="1200" dirty="0"/>
            <a:t>يكتب مايملى عليه</a:t>
          </a:r>
          <a:r>
            <a:rPr lang="en-US" sz="2600" b="1" kern="1200" dirty="0"/>
            <a:t>.</a:t>
          </a:r>
          <a:endParaRPr lang="en-US" sz="2600" kern="1200" dirty="0"/>
        </a:p>
      </dsp:txBody>
      <dsp:txXfrm>
        <a:off x="49074" y="5456389"/>
        <a:ext cx="7521852" cy="9071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0F5B5-30DD-4D24-9494-F61FB1D40BE4}">
      <dsp:nvSpPr>
        <dsp:cNvPr id="0" name=""/>
        <dsp:cNvSpPr/>
      </dsp:nvSpPr>
      <dsp:spPr>
        <a:xfrm>
          <a:off x="0" y="2601143"/>
          <a:ext cx="76200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800" b="1" kern="1200"/>
            <a:t>يجيب الطالب على التطبيقات المقدمة له.</a:t>
          </a:r>
          <a:endParaRPr lang="en-US" sz="2800" kern="1200" dirty="0"/>
        </a:p>
      </dsp:txBody>
      <dsp:txXfrm>
        <a:off x="59399" y="2660542"/>
        <a:ext cx="7501202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0F5B5-30DD-4D24-9494-F61FB1D40BE4}">
      <dsp:nvSpPr>
        <dsp:cNvPr id="0" name=""/>
        <dsp:cNvSpPr/>
      </dsp:nvSpPr>
      <dsp:spPr>
        <a:xfrm>
          <a:off x="0" y="1899143"/>
          <a:ext cx="76200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800" kern="1200" dirty="0"/>
            <a:t>يكتب ما يملى عليه .</a:t>
          </a:r>
          <a:endParaRPr lang="en-US" sz="2800" kern="1200" dirty="0"/>
        </a:p>
      </dsp:txBody>
      <dsp:txXfrm>
        <a:off x="59399" y="1958542"/>
        <a:ext cx="7501202" cy="1098002"/>
      </dsp:txXfrm>
    </dsp:sp>
    <dsp:sp modelId="{0E863ED6-BFF0-4ADD-86FA-357632CF9033}">
      <dsp:nvSpPr>
        <dsp:cNvPr id="0" name=""/>
        <dsp:cNvSpPr/>
      </dsp:nvSpPr>
      <dsp:spPr>
        <a:xfrm>
          <a:off x="0" y="3303143"/>
          <a:ext cx="7620000" cy="1216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2800" kern="1200" dirty="0"/>
            <a:t>يجيب عن أسئلة الكتاب.</a:t>
          </a:r>
          <a:endParaRPr lang="en-US" sz="2800" kern="1200" dirty="0"/>
        </a:p>
      </dsp:txBody>
      <dsp:txXfrm>
        <a:off x="59399" y="3362542"/>
        <a:ext cx="7501202" cy="1098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0F5B5-30DD-4D24-9494-F61FB1D40BE4}">
      <dsp:nvSpPr>
        <dsp:cNvPr id="0" name=""/>
        <dsp:cNvSpPr/>
      </dsp:nvSpPr>
      <dsp:spPr>
        <a:xfrm>
          <a:off x="0" y="67043"/>
          <a:ext cx="7620000" cy="1997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4800" kern="1200" dirty="0"/>
            <a:t>-يميز بين ظرف الزمان وظرف المكان.</a:t>
          </a:r>
          <a:endParaRPr lang="en-US" sz="4800" kern="1200" dirty="0"/>
        </a:p>
      </dsp:txBody>
      <dsp:txXfrm>
        <a:off x="97489" y="164532"/>
        <a:ext cx="7425022" cy="1802102"/>
      </dsp:txXfrm>
    </dsp:sp>
    <dsp:sp modelId="{931EE9CA-4D65-47DD-B6EF-299926277698}">
      <dsp:nvSpPr>
        <dsp:cNvPr id="0" name=""/>
        <dsp:cNvSpPr/>
      </dsp:nvSpPr>
      <dsp:spPr>
        <a:xfrm>
          <a:off x="0" y="2211003"/>
          <a:ext cx="7620000" cy="1997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5100" kern="1200"/>
            <a:t>- يحدد ظرف الزمان والمكان في جمل تُعرض عليه شفويًا أو كتابيًا</a:t>
          </a:r>
          <a:r>
            <a:rPr lang="en-US" sz="5100" kern="1200"/>
            <a:t>.</a:t>
          </a:r>
        </a:p>
      </dsp:txBody>
      <dsp:txXfrm>
        <a:off x="97489" y="2308492"/>
        <a:ext cx="7425022" cy="1802102"/>
      </dsp:txXfrm>
    </dsp:sp>
    <dsp:sp modelId="{A1680933-392C-4FE9-B7C6-DAA2B1B4D2D9}">
      <dsp:nvSpPr>
        <dsp:cNvPr id="0" name=""/>
        <dsp:cNvSpPr/>
      </dsp:nvSpPr>
      <dsp:spPr>
        <a:xfrm>
          <a:off x="0" y="4354964"/>
          <a:ext cx="7620000" cy="19970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5100" kern="1200" dirty="0"/>
            <a:t>- يستعمل ظرف الزمان والمكان في جمل مختلفة .</a:t>
          </a:r>
          <a:endParaRPr lang="en-US" sz="5100" kern="1200" dirty="0"/>
        </a:p>
      </dsp:txBody>
      <dsp:txXfrm>
        <a:off x="97489" y="4452453"/>
        <a:ext cx="7425022" cy="1802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73E014-A6AA-472C-8E12-1D9B2DEC57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A60B8-51CB-4CEB-8F1F-B3D7B7F00C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2B26F-7429-404A-9C5E-0E429E02A42E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884C44-A5E4-4BDA-B29B-03462F0688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0CB09A-41E4-4E88-82E6-007D8262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AED79-B44F-46F7-9A9D-EC94587FA3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31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A0E3A-0C98-4EA0-AAC9-F2996360A904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AE1FE-786B-4B83-86A4-F53D629261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9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AE" altLang="en-US">
              <a:cs typeface="Arial" pitchFamily="34" charset="0"/>
            </a:endParaRPr>
          </a:p>
        </p:txBody>
      </p:sp>
      <p:sp>
        <p:nvSpPr>
          <p:cNvPr id="11268" name="عنصر نائب لرقم الشريحة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CF5E49-BEAC-4B44-8B09-71DE0D8065CB}" type="slidenum">
              <a:rPr kumimoji="0" lang="ar-AE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ar-AE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848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egyptian-teaching-resources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egyptian-teaching-resources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png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5757894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24215535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r">
              <a:defRPr sz="3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973382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2136169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58269567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1064204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819926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598987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7937552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9912525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42632786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FC97-A92C-7BA2-3201-3ED00F5C2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C844C-045F-238A-90B0-E3F106073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F9042-78A3-56A7-1A79-B2B5B90A1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1BC8D-0DBC-9CD6-C4F6-DDFDB248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3B317-8528-08C0-EBBE-F0A35D18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1E4B2-1043-46DC-81A0-ABC9CF8C539E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7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7206D-CFF2-286B-D85B-5B28FEA6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6892D-23C0-54CB-FAC9-25EF4F485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1533-1E09-B850-4848-BDF440F2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F2442-D150-479B-6682-9AE5F89B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C6EE5-F879-74EF-0150-679FD009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D3C0D-691B-4E7D-A520-D57611084B2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14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D0CF-1DD9-00B9-6C42-4E2EF352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DAFE9-4721-B9E5-7DCB-B75D3D904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0AF6-E1A6-B717-4839-D1AFF268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E7C7B-C9EE-1E0C-44FD-34DFE1DA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E8A78-63E1-73C3-C4FE-FF85DF85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747DA-B7C0-4CC8-AF3E-524CEBF6A64B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01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AA72-ADE1-FEF8-C23C-F3147449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325C0-7B0B-C0FE-2FE4-7CB4E089D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823F7-F064-6413-9DCA-94AA8EB2A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35BA7-3D9F-EAAC-81B9-C878C97B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54866-E351-94BA-1888-ACB967D5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890AA-5C31-400F-FDCE-A1899BE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BFBBD-8B3A-4491-BC31-0BD11564E45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005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3640-E403-5ABC-0040-0663976B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2D4ED-7ECF-5595-2DFC-004DF1DB6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64667-EF2B-4899-C1B8-AC24188FA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CBA04-FC0D-0883-290D-7FE6DB1E5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553E0-4723-C550-CA78-D3A75398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B5016C-C57A-21F7-4348-6A974FB9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6FC834-6453-30AB-D52B-2E1715A2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65699E-ACAC-CBDE-85F4-44D87CE1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F1C4E1-5602-4F36-8F2E-EFDE3752ED0A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994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6729B-26A1-9D7F-B940-86A751F3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34FC0-7F94-580F-F705-B15ED593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D4CE9B-C1F5-87C8-C091-FCFDEDB0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3074E-FC4F-5B10-D637-7DB483D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8C33A-AAD3-469D-A548-3A171CB710B6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987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67574-A5F3-5EF4-0E84-34372E45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886D7-A5E4-7134-7C66-31F3E790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24BB4-F988-20F5-E842-4ADCDBE5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B3D8C2-7932-4812-BD23-FA1EA98FAAB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011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F1A60-0978-FB17-7F22-5C86AB11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8452E-5D13-F5EF-E17C-EE142E6F3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7EDBB-1E6C-E98C-D6B5-E625EE4AD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07476-4BC2-E1EC-CFE0-317E77C6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B9287-8B9B-F698-2FC9-70C1FC19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AB5AD-2644-B9CF-166A-38C3A206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39515-27BD-4E09-ACF3-677F3FB9340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95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0D4C-6CD1-E3D2-F974-4EF9F2A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08BD69-EDAB-86EC-5DA5-7D6059D83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3008A-908D-585F-009F-4F974B816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6F18A-0572-1329-26E1-A5323E7F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47187-25CB-A75C-92E0-D8231B1E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A6F06-43A6-E0DD-34C2-0DABD626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E19B-A49E-4553-85B1-C488CF505C0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459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7897-DA40-1BB8-9ECE-B13283C0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37313-4D77-9FDA-DAF7-A7B53E172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250D8-7301-522B-D884-2B7DEE43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6210F-BC0D-2D07-CBD6-7BF2512D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84BFC-BE66-0938-9778-184B5B3E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841BF-A787-45B0-B28F-59E559DBF240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9209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2DE1AD-2497-9393-1ACE-43A38763D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F8A9F-7405-04F4-E29C-F4F9AA083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AC0BC-0B77-090C-B886-E214F9D2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8BDE-B268-B8CD-CDBB-5436E39D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62699-3915-75BD-E5BC-C906B742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95E1E-443B-47E7-B481-8B4FB81C0AD3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643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049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5516880" y="3152488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4107014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45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96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45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21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166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67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87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337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74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45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53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66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25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93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57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114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13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84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37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31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535480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43433735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r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2538465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1838440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5042983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044933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8562429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9941151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7149165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3455137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942597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FC97-A92C-7BA2-3201-3ED00F5C2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C844C-045F-238A-90B0-E3F106073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F9042-78A3-56A7-1A79-B2B5B90A1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1BC8D-0DBC-9CD6-C4F6-DDFDB248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3B317-8528-08C0-EBBE-F0A35D18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1E4B2-1043-46DC-81A0-ABC9CF8C539E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6020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7206D-CFF2-286B-D85B-5B28FEA6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6892D-23C0-54CB-FAC9-25EF4F485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1533-1E09-B850-4848-BDF440F2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F2442-D150-479B-6682-9AE5F89B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C6EE5-F879-74EF-0150-679FD009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D3C0D-691B-4E7D-A520-D57611084B2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711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D0CF-1DD9-00B9-6C42-4E2EF352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DAFE9-4721-B9E5-7DCB-B75D3D904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0AF6-E1A6-B717-4839-D1AFF268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E7C7B-C9EE-1E0C-44FD-34DFE1DA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E8A78-63E1-73C3-C4FE-FF85DF85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747DA-B7C0-4CC8-AF3E-524CEBF6A64B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046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AA72-ADE1-FEF8-C23C-F3147449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325C0-7B0B-C0FE-2FE4-7CB4E089D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823F7-F064-6413-9DCA-94AA8EB2A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35BA7-3D9F-EAAC-81B9-C878C97B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54866-E351-94BA-1888-ACB967D5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890AA-5C31-400F-FDCE-A1899BE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BFBBD-8B3A-4491-BC31-0BD11564E45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584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3640-E403-5ABC-0040-0663976B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2D4ED-7ECF-5595-2DFC-004DF1DB6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64667-EF2B-4899-C1B8-AC24188FA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CBA04-FC0D-0883-290D-7FE6DB1E5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553E0-4723-C550-CA78-D3A75398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B5016C-C57A-21F7-4348-6A974FB9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6FC834-6453-30AB-D52B-2E1715A2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65699E-ACAC-CBDE-85F4-44D87CE1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F1C4E1-5602-4F36-8F2E-EFDE3752ED0A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3013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6729B-26A1-9D7F-B940-86A751F3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34FC0-7F94-580F-F705-B15ED593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D4CE9B-C1F5-87C8-C091-FCFDEDB0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3074E-FC4F-5B10-D637-7DB483D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8C33A-AAD3-469D-A548-3A171CB710B6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6596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67574-A5F3-5EF4-0E84-34372E45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886D7-A5E4-7134-7C66-31F3E790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24BB4-F988-20F5-E842-4ADCDBE5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B3D8C2-7932-4812-BD23-FA1EA98FAAB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032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F1A60-0978-FB17-7F22-5C86AB11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8452E-5D13-F5EF-E17C-EE142E6F3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7EDBB-1E6C-E98C-D6B5-E625EE4AD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07476-4BC2-E1EC-CFE0-317E77C6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B9287-8B9B-F698-2FC9-70C1FC19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AB5AD-2644-B9CF-166A-38C3A206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39515-27BD-4E09-ACF3-677F3FB9340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47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0D4C-6CD1-E3D2-F974-4EF9F2A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08BD69-EDAB-86EC-5DA5-7D6059D83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3008A-908D-585F-009F-4F974B816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6F18A-0572-1329-26E1-A5323E7F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47187-25CB-A75C-92E0-D8231B1E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A6F06-43A6-E0DD-34C2-0DABD626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E19B-A49E-4553-85B1-C488CF505C0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4748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7897-DA40-1BB8-9ECE-B13283C0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37313-4D77-9FDA-DAF7-A7B53E172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250D8-7301-522B-D884-2B7DEE43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6210F-BC0D-2D07-CBD6-7BF2512D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84BFC-BE66-0938-9778-184B5B3E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841BF-A787-45B0-B28F-59E559DBF240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2366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2DE1AD-2497-9393-1ACE-43A38763D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F8A9F-7405-04F4-E29C-F4F9AA083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AC0BC-0B77-090C-B886-E214F9D2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8BDE-B268-B8CD-CDBB-5436E39D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62699-3915-75BD-E5BC-C906B742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95E1E-443B-47E7-B481-8B4FB81C0AD3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9938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52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5516880" y="3152488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418448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FC97-A92C-7BA2-3201-3ED00F5C2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C844C-045F-238A-90B0-E3F106073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F9042-78A3-56A7-1A79-B2B5B90A1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1BC8D-0DBC-9CD6-C4F6-DDFDB248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3B317-8528-08C0-EBBE-F0A35D18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1E4B2-1043-46DC-81A0-ABC9CF8C539E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47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7206D-CFF2-286B-D85B-5B28FEA6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6892D-23C0-54CB-FAC9-25EF4F485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1533-1E09-B850-4848-BDF440F2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F2442-D150-479B-6682-9AE5F89B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C6EE5-F879-74EF-0150-679FD009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D3C0D-691B-4E7D-A520-D57611084B2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219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D0CF-1DD9-00B9-6C42-4E2EF352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DAFE9-4721-B9E5-7DCB-B75D3D904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0AF6-E1A6-B717-4839-D1AFF268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E7C7B-C9EE-1E0C-44FD-34DFE1DA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E8A78-63E1-73C3-C4FE-FF85DF85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747DA-B7C0-4CC8-AF3E-524CEBF6A64B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8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AA72-ADE1-FEF8-C23C-F3147449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325C0-7B0B-C0FE-2FE4-7CB4E089D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823F7-F064-6413-9DCA-94AA8EB2A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35BA7-3D9F-EAAC-81B9-C878C97B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54866-E351-94BA-1888-ACB967D5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890AA-5C31-400F-FDCE-A1899BE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BFBBD-8B3A-4491-BC31-0BD11564E45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069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3640-E403-5ABC-0040-0663976B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2D4ED-7ECF-5595-2DFC-004DF1DB6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64667-EF2B-4899-C1B8-AC24188FA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CBA04-FC0D-0883-290D-7FE6DB1E5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553E0-4723-C550-CA78-D3A75398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B5016C-C57A-21F7-4348-6A974FB9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6FC834-6453-30AB-D52B-2E1715A2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65699E-ACAC-CBDE-85F4-44D87CE1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F1C4E1-5602-4F36-8F2E-EFDE3752ED0A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448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6729B-26A1-9D7F-B940-86A751F3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34FC0-7F94-580F-F705-B15ED593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D4CE9B-C1F5-87C8-C091-FCFDEDB0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3074E-FC4F-5B10-D637-7DB483D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8C33A-AAD3-469D-A548-3A171CB710B6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687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67574-A5F3-5EF4-0E84-34372E45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886D7-A5E4-7134-7C66-31F3E790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24BB4-F988-20F5-E842-4ADCDBE5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B3D8C2-7932-4812-BD23-FA1EA98FAAB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669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F1A60-0978-FB17-7F22-5C86AB11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8452E-5D13-F5EF-E17C-EE142E6F3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7EDBB-1E6C-E98C-D6B5-E625EE4AD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07476-4BC2-E1EC-CFE0-317E77C6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B9287-8B9B-F698-2FC9-70C1FC19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AB5AD-2644-B9CF-166A-38C3A206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39515-27BD-4E09-ACF3-677F3FB9340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251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0D4C-6CD1-E3D2-F974-4EF9F2A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08BD69-EDAB-86EC-5DA5-7D6059D83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3008A-908D-585F-009F-4F974B816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6F18A-0572-1329-26E1-A5323E7F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47187-25CB-A75C-92E0-D8231B1E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A6F06-43A6-E0DD-34C2-0DABD626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E19B-A49E-4553-85B1-C488CF505C0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266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7897-DA40-1BB8-9ECE-B13283C0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37313-4D77-9FDA-DAF7-A7B53E172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250D8-7301-522B-D884-2B7DEE43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6210F-BC0D-2D07-CBD6-7BF2512D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84BFC-BE66-0938-9778-184B5B3E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841BF-A787-45B0-B28F-59E559DBF240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003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2DE1AD-2497-9393-1ACE-43A38763D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F8A9F-7405-04F4-E29C-F4F9AA083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AC0BC-0B77-090C-B886-E214F9D2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8BDE-B268-B8CD-CDBB-5436E39D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62699-3915-75BD-E5BC-C906B742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95E1E-443B-47E7-B481-8B4FB81C0AD3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694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 4" preserve="1">
  <p:cSld name="Design 4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9"/>
          <p:cNvSpPr txBox="1">
            <a:spLocks noGrp="1"/>
          </p:cNvSpPr>
          <p:nvPr>
            <p:ph type="title"/>
          </p:nvPr>
        </p:nvSpPr>
        <p:spPr>
          <a:xfrm>
            <a:off x="2594685" y="2185972"/>
            <a:ext cx="7010000" cy="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334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7" name="Google Shape;527;p19"/>
          <p:cNvSpPr txBox="1">
            <a:spLocks noGrp="1"/>
          </p:cNvSpPr>
          <p:nvPr>
            <p:ph type="subTitle" idx="1"/>
          </p:nvPr>
        </p:nvSpPr>
        <p:spPr>
          <a:xfrm>
            <a:off x="3269500" y="3992899"/>
            <a:ext cx="5660400" cy="7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28" name="Google Shape;528;p19"/>
          <p:cNvSpPr txBox="1">
            <a:spLocks noGrp="1"/>
          </p:cNvSpPr>
          <p:nvPr>
            <p:ph type="title" idx="2"/>
          </p:nvPr>
        </p:nvSpPr>
        <p:spPr>
          <a:xfrm>
            <a:off x="3762085" y="3222267"/>
            <a:ext cx="46752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334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8539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95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">
            <a:extLst>
              <a:ext uri="{FF2B5EF4-FFF2-40B4-BE49-F238E27FC236}">
                <a16:creationId xmlns:a16="http://schemas.microsoft.com/office/drawing/2014/main" id="{11007D9B-7E7B-4D5C-B6F5-1135BDCCC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"/>
            <a:ext cx="9144000" cy="1377695"/>
          </a:xfrm>
          <a:prstGeom prst="rect">
            <a:avLst/>
          </a:prstGeom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2D589E7B-1EA6-44FC-920B-DB225E274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4"/>
          <a:stretch/>
        </p:blipFill>
        <p:spPr>
          <a:xfrm>
            <a:off x="0" y="1"/>
            <a:ext cx="12192000" cy="735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57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79490" y="1236666"/>
            <a:ext cx="2897187" cy="207327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038601" y="1019175"/>
            <a:ext cx="4152900" cy="234315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8353426" y="1236666"/>
            <a:ext cx="2857500" cy="207327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78258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dia Placeholder 10">
            <a:extLst>
              <a:ext uri="{FF2B5EF4-FFF2-40B4-BE49-F238E27FC236}">
                <a16:creationId xmlns:a16="http://schemas.microsoft.com/office/drawing/2014/main" id="{5533DECC-12A1-4D57-8127-17CF9C2A0EA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1134534" y="1104901"/>
            <a:ext cx="9795933" cy="4492625"/>
          </a:xfrm>
        </p:spPr>
        <p:txBody>
          <a:bodyPr anchor="ctr">
            <a:normAutofit/>
          </a:bodyPr>
          <a:lstStyle>
            <a:lvl1pPr algn="ctr">
              <a:buNone/>
              <a:defRPr sz="6000"/>
            </a:lvl1pPr>
          </a:lstStyle>
          <a:p>
            <a:r>
              <a:rPr lang="ar-KW" dirty="0"/>
              <a:t>ادرج فيديو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64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" y="6443436"/>
            <a:ext cx="1548518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79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9307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3"/>
            <a:extLst>
              <a:ext uri="{FF2B5EF4-FFF2-40B4-BE49-F238E27FC236}">
                <a16:creationId xmlns:a16="http://schemas.microsoft.com/office/drawing/2014/main" id="{718F5C35-E617-1A6B-77E1-7C5D27E0B1ED}"/>
              </a:ext>
            </a:extLst>
          </p:cNvPr>
          <p:cNvSpPr txBox="1"/>
          <p:nvPr/>
        </p:nvSpPr>
        <p:spPr>
          <a:xfrm>
            <a:off x="11404922" y="6655443"/>
            <a:ext cx="787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6CBBFB-EA6F-9261-8A43-C59D017F7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11" y="429508"/>
            <a:ext cx="11745979" cy="59989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1B3438-FD01-4A9B-B489-772E574369BC}"/>
              </a:ext>
            </a:extLst>
          </p:cNvPr>
          <p:cNvSpPr/>
          <p:nvPr/>
        </p:nvSpPr>
        <p:spPr>
          <a:xfrm>
            <a:off x="2086187" y="568960"/>
            <a:ext cx="8033173" cy="680720"/>
          </a:xfrm>
          <a:prstGeom prst="rect">
            <a:avLst/>
          </a:prstGeom>
          <a:solidFill>
            <a:srgbClr val="FFE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26199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67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186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42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93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3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40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96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030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68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63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58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2279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191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5857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443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012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93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370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40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23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6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4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38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1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99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19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81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09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09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64535664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726636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r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704614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539882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6980003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9340679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0916894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9959076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1500" b="1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26916498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8588524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26278893"/>
      </p:ext>
    </p:extLst>
  </p:cSld>
  <p:clrMapOvr>
    <a:masterClrMapping/>
  </p:clrMapOvr>
  <p:transition spd="med">
    <p:sndAc>
      <p:stSnd>
        <p:snd r:embed="rId1" name="cashreg.wav"/>
      </p:stSnd>
    </p:sndAc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FC97-A92C-7BA2-3201-3ED00F5C2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C844C-045F-238A-90B0-E3F106073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F9042-78A3-56A7-1A79-B2B5B90A1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1BC8D-0DBC-9CD6-C4F6-DDFDB248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3B317-8528-08C0-EBBE-F0A35D18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1E4B2-1043-46DC-81A0-ABC9CF8C539E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8381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7206D-CFF2-286B-D85B-5B28FEA6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6892D-23C0-54CB-FAC9-25EF4F485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1533-1E09-B850-4848-BDF440F2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F2442-D150-479B-6682-9AE5F89B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C6EE5-F879-74EF-0150-679FD009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D3C0D-691B-4E7D-A520-D57611084B2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22615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D0CF-1DD9-00B9-6C42-4E2EF352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DAFE9-4721-B9E5-7DCB-B75D3D904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0AF6-E1A6-B717-4839-D1AFF268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E7C7B-C9EE-1E0C-44FD-34DFE1DA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E8A78-63E1-73C3-C4FE-FF85DF85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747DA-B7C0-4CC8-AF3E-524CEBF6A64B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5498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AA72-ADE1-FEF8-C23C-F3147449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325C0-7B0B-C0FE-2FE4-7CB4E089D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823F7-F064-6413-9DCA-94AA8EB2A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35BA7-3D9F-EAAC-81B9-C878C97B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54866-E351-94BA-1888-ACB967D5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890AA-5C31-400F-FDCE-A1899BE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BFBBD-8B3A-4491-BC31-0BD11564E45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0602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3640-E403-5ABC-0040-0663976B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2D4ED-7ECF-5595-2DFC-004DF1DB6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64667-EF2B-4899-C1B8-AC24188FA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CBA04-FC0D-0883-290D-7FE6DB1E5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553E0-4723-C550-CA78-D3A75398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B5016C-C57A-21F7-4348-6A974FB9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6FC834-6453-30AB-D52B-2E1715A2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65699E-ACAC-CBDE-85F4-44D87CE1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F1C4E1-5602-4F36-8F2E-EFDE3752ED0A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73101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6729B-26A1-9D7F-B940-86A751F3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34FC0-7F94-580F-F705-B15ED593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D4CE9B-C1F5-87C8-C091-FCFDEDB0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3074E-FC4F-5B10-D637-7DB483D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8C33A-AAD3-469D-A548-3A171CB710B6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44879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67574-A5F3-5EF4-0E84-34372E45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886D7-A5E4-7134-7C66-31F3E790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24BB4-F988-20F5-E842-4ADCDBE5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B3D8C2-7932-4812-BD23-FA1EA98FAAB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5567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F1A60-0978-FB17-7F22-5C86AB11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8452E-5D13-F5EF-E17C-EE142E6F3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7EDBB-1E6C-E98C-D6B5-E625EE4AD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07476-4BC2-E1EC-CFE0-317E77C6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B9287-8B9B-F698-2FC9-70C1FC19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AB5AD-2644-B9CF-166A-38C3A206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39515-27BD-4E09-ACF3-677F3FB9340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6855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0D4C-6CD1-E3D2-F974-4EF9F2A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08BD69-EDAB-86EC-5DA5-7D6059D83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3008A-908D-585F-009F-4F974B816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6F18A-0572-1329-26E1-A5323E7F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47187-25CB-A75C-92E0-D8231B1E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A6F06-43A6-E0DD-34C2-0DABD626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E19B-A49E-4553-85B1-C488CF505C0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75678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7897-DA40-1BB8-9ECE-B13283C0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37313-4D77-9FDA-DAF7-A7B53E172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250D8-7301-522B-D884-2B7DEE43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6210F-BC0D-2D07-CBD6-7BF2512D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84BFC-BE66-0938-9778-184B5B3E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841BF-A787-45B0-B28F-59E559DBF240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18423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2DE1AD-2497-9393-1ACE-43A38763D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F8A9F-7405-04F4-E29C-F4F9AA083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AC0BC-0B77-090C-B886-E214F9D2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8BDE-B268-B8CD-CDBB-5436E39D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62699-3915-75BD-E5BC-C906B742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95E1E-443B-47E7-B481-8B4FB81C0AD3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1713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549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5516880" y="3152488"/>
            <a:ext cx="115824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417867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FC97-A92C-7BA2-3201-3ED00F5C2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C844C-045F-238A-90B0-E3F106073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F9042-78A3-56A7-1A79-B2B5B90A1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1BC8D-0DBC-9CD6-C4F6-DDFDB248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3B317-8528-08C0-EBBE-F0A35D18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1E4B2-1043-46DC-81A0-ABC9CF8C539E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160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7206D-CFF2-286B-D85B-5B28FEA6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6892D-23C0-54CB-FAC9-25EF4F485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1533-1E09-B850-4848-BDF440F2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F2442-D150-479B-6682-9AE5F89B8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C6EE5-F879-74EF-0150-679FD0090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8D3C0D-691B-4E7D-A520-D57611084B2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850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D0CF-1DD9-00B9-6C42-4E2EF3526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DAFE9-4721-B9E5-7DCB-B75D3D904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0AF6-E1A6-B717-4839-D1AFF268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E7C7B-C9EE-1E0C-44FD-34DFE1DA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E8A78-63E1-73C3-C4FE-FF85DF85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747DA-B7C0-4CC8-AF3E-524CEBF6A64B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85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AA72-ADE1-FEF8-C23C-F3147449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325C0-7B0B-C0FE-2FE4-7CB4E089D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823F7-F064-6413-9DCA-94AA8EB2A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35BA7-3D9F-EAAC-81B9-C878C97B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54866-E351-94BA-1888-ACB967D5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890AA-5C31-400F-FDCE-A1899BE6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BFBBD-8B3A-4491-BC31-0BD11564E45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29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3640-E403-5ABC-0040-0663976B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2D4ED-7ECF-5595-2DFC-004DF1DB6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64667-EF2B-4899-C1B8-AC24188FA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CBA04-FC0D-0883-290D-7FE6DB1E5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553E0-4723-C550-CA78-D3A753989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B5016C-C57A-21F7-4348-6A974FB9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6FC834-6453-30AB-D52B-2E1715A2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65699E-ACAC-CBDE-85F4-44D87CE1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F1C4E1-5602-4F36-8F2E-EFDE3752ED0A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41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6729B-26A1-9D7F-B940-86A751F3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34FC0-7F94-580F-F705-B15ED593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D4CE9B-C1F5-87C8-C091-FCFDEDB0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3074E-FC4F-5B10-D637-7DB483D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8C33A-AAD3-469D-A548-3A171CB710B6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11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67574-A5F3-5EF4-0E84-34372E45B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886D7-A5E4-7134-7C66-31F3E790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24BB4-F988-20F5-E842-4ADCDBE5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B3D8C2-7932-4812-BD23-FA1EA98FAAB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15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F1A60-0978-FB17-7F22-5C86AB11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8452E-5D13-F5EF-E17C-EE142E6F3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7EDBB-1E6C-E98C-D6B5-E625EE4AD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07476-4BC2-E1EC-CFE0-317E77C6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B9287-8B9B-F698-2FC9-70C1FC19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AB5AD-2644-B9CF-166A-38C3A2064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39515-27BD-4E09-ACF3-677F3FB9340F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784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0D4C-6CD1-E3D2-F974-4EF9F2A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08BD69-EDAB-86EC-5DA5-7D6059D83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3008A-908D-585F-009F-4F974B816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6F18A-0572-1329-26E1-A5323E7F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47187-25CB-A75C-92E0-D8231B1E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A6F06-43A6-E0DD-34C2-0DABD626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E19B-A49E-4553-85B1-C488CF505C09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125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7897-DA40-1BB8-9ECE-B13283C09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37313-4D77-9FDA-DAF7-A7B53E172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250D8-7301-522B-D884-2B7DEE43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6210F-BC0D-2D07-CBD6-7BF2512D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84BFC-BE66-0938-9778-184B5B3E7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841BF-A787-45B0-B28F-59E559DBF240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50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2DE1AD-2497-9393-1ACE-43A38763D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F8A9F-7405-04F4-E29C-F4F9AA083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AC0BC-0B77-090C-B886-E214F9D2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8BDE-B268-B8CD-CDBB-5436E39D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62699-3915-75BD-E5BC-C906B742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E95E1E-443B-47E7-B481-8B4FB81C0AD3}" type="slidenum">
              <a:rPr lang="ar-SA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473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 4" preserve="1">
  <p:cSld name="Design 4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9"/>
          <p:cNvSpPr txBox="1">
            <a:spLocks noGrp="1"/>
          </p:cNvSpPr>
          <p:nvPr>
            <p:ph type="title"/>
          </p:nvPr>
        </p:nvSpPr>
        <p:spPr>
          <a:xfrm>
            <a:off x="2594685" y="2185972"/>
            <a:ext cx="7010000" cy="8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334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7" name="Google Shape;527;p19"/>
          <p:cNvSpPr txBox="1">
            <a:spLocks noGrp="1"/>
          </p:cNvSpPr>
          <p:nvPr>
            <p:ph type="subTitle" idx="1"/>
          </p:nvPr>
        </p:nvSpPr>
        <p:spPr>
          <a:xfrm>
            <a:off x="3269500" y="3992899"/>
            <a:ext cx="5660400" cy="7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28" name="Google Shape;528;p19"/>
          <p:cNvSpPr txBox="1">
            <a:spLocks noGrp="1"/>
          </p:cNvSpPr>
          <p:nvPr>
            <p:ph type="title" idx="2"/>
          </p:nvPr>
        </p:nvSpPr>
        <p:spPr>
          <a:xfrm>
            <a:off x="3762085" y="3222267"/>
            <a:ext cx="4675200" cy="5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3334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5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2748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370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">
            <a:extLst>
              <a:ext uri="{FF2B5EF4-FFF2-40B4-BE49-F238E27FC236}">
                <a16:creationId xmlns:a16="http://schemas.microsoft.com/office/drawing/2014/main" id="{11007D9B-7E7B-4D5C-B6F5-1135BDCCC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"/>
            <a:ext cx="9144000" cy="1377695"/>
          </a:xfrm>
          <a:prstGeom prst="rect">
            <a:avLst/>
          </a:prstGeom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2D589E7B-1EA6-44FC-920B-DB225E2744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4"/>
          <a:stretch/>
        </p:blipFill>
        <p:spPr>
          <a:xfrm>
            <a:off x="0" y="1"/>
            <a:ext cx="12192000" cy="735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6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979490" y="1236666"/>
            <a:ext cx="2897187" cy="207327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038601" y="1019175"/>
            <a:ext cx="4152900" cy="234315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8353426" y="1236666"/>
            <a:ext cx="2857500" cy="207327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83804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dia Placeholder 10">
            <a:extLst>
              <a:ext uri="{FF2B5EF4-FFF2-40B4-BE49-F238E27FC236}">
                <a16:creationId xmlns:a16="http://schemas.microsoft.com/office/drawing/2014/main" id="{5533DECC-12A1-4D57-8127-17CF9C2A0EA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1134534" y="1104901"/>
            <a:ext cx="9795933" cy="4492625"/>
          </a:xfrm>
        </p:spPr>
        <p:txBody>
          <a:bodyPr anchor="ctr">
            <a:normAutofit/>
          </a:bodyPr>
          <a:lstStyle>
            <a:lvl1pPr algn="ctr">
              <a:buNone/>
              <a:defRPr sz="6000"/>
            </a:lvl1pPr>
          </a:lstStyle>
          <a:p>
            <a:r>
              <a:rPr lang="ar-KW" dirty="0"/>
              <a:t>ادرج فيديو هنا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398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6" y="6443436"/>
            <a:ext cx="1548518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88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0767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3"/>
            <a:extLst>
              <a:ext uri="{FF2B5EF4-FFF2-40B4-BE49-F238E27FC236}">
                <a16:creationId xmlns:a16="http://schemas.microsoft.com/office/drawing/2014/main" id="{718F5C35-E617-1A6B-77E1-7C5D27E0B1ED}"/>
              </a:ext>
            </a:extLst>
          </p:cNvPr>
          <p:cNvSpPr txBox="1"/>
          <p:nvPr/>
        </p:nvSpPr>
        <p:spPr>
          <a:xfrm>
            <a:off x="11404922" y="6655443"/>
            <a:ext cx="787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6CBBFB-EA6F-9261-8A43-C59D017F7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11" y="429508"/>
            <a:ext cx="11745979" cy="59989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D1B3438-FD01-4A9B-B489-772E574369BC}"/>
              </a:ext>
            </a:extLst>
          </p:cNvPr>
          <p:cNvSpPr/>
          <p:nvPr/>
        </p:nvSpPr>
        <p:spPr>
          <a:xfrm>
            <a:off x="2086187" y="568960"/>
            <a:ext cx="8033173" cy="680720"/>
          </a:xfrm>
          <a:prstGeom prst="rect">
            <a:avLst/>
          </a:prstGeom>
          <a:solidFill>
            <a:srgbClr val="FFE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57014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809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974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228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90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17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307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516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971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25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550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04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644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0883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9289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42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671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986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609598" y="438152"/>
            <a:ext cx="10960100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699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853D5-D759-474E-960E-6E0F604BF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09030-8F98-4E0D-88A2-8CF2240030A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B0BE94-C57B-4AB7-A670-7F998F4B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F8E13-CCB2-4519-9469-99B43E2F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79B5C-BC80-4732-89D9-7C55B764C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2558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22D4F2-C475-BF76-53D1-5EBF133B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55B8-90EA-4A7C-8F93-71779480ADC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BDB38C-D2E7-7D96-878C-85E43F874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79C54-BD4E-049B-EC23-4E92B5CE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51CE4-A618-486B-9D9F-7E853D9A9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10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CACB6-AF4D-4523-890F-261F3C38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183F-4098-4431-AD13-968FF556F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D6F85-C2CC-41E0-90E9-3B613C89C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3A893-09B6-4386-9266-83D313BC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88DBB-8702-4F7C-B300-4EB5FD88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9229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92C76-11D2-4A48-A4C8-6B90C7D02DE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D0384-3026-4C5E-BF9A-0F6CBA98D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1314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92C76-11D2-4A48-A4C8-6B90C7D02DE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D0384-3026-4C5E-BF9A-0F6CBA98D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43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4.xml"/><Relationship Id="rId16" Type="http://schemas.openxmlformats.org/officeDocument/2006/relationships/slideLayout" Target="../slideLayouts/slideLayout158.xml"/><Relationship Id="rId20" Type="http://schemas.openxmlformats.org/officeDocument/2006/relationships/theme" Target="../theme/theme12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slideLayout" Target="../slideLayouts/slideLayout15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13" Type="http://schemas.openxmlformats.org/officeDocument/2006/relationships/slideLayout" Target="../slideLayouts/slideLayout174.xml"/><Relationship Id="rId18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3.xml"/><Relationship Id="rId17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71.xml"/><Relationship Id="rId19" Type="http://schemas.openxmlformats.org/officeDocument/2006/relationships/theme" Target="../theme/theme13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Relationship Id="rId14" Type="http://schemas.openxmlformats.org/officeDocument/2006/relationships/slideLayout" Target="../slideLayouts/slideLayout175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80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81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2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936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ransition spd="med">
    <p:sndAc>
      <p:stSnd>
        <p:snd r:embed="rId13" name="cashreg.wav"/>
      </p:stSnd>
    </p:sndAc>
  </p:transition>
  <p:txStyles>
    <p:titleStyle>
      <a:lvl1pPr algn="ctr" defTabSz="685800" rtl="1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r" defTabSz="6858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r" defTabSz="685800" rtl="1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3B7043-83AB-CE47-DC4B-C08FB3BA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FFD33-8062-1E70-4BAB-D52D268E5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1F560-0F15-69BB-C112-9598E18D5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C2CE0-B96C-499B-A32B-70ECF9273ABB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306A1-645E-AF86-C648-23FDB7018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4DEF8-B9E3-3D60-230F-4215E93E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41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60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6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ransition spd="med">
    <p:sndAc>
      <p:stSnd>
        <p:snd r:embed="rId13" name="cashreg.wav"/>
      </p:stSnd>
    </p:sndAc>
  </p:transition>
  <p:txStyles>
    <p:titleStyle>
      <a:lvl1pPr algn="ctr" defTabSz="685800" rtl="1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r" defTabSz="6858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r" defTabSz="685800" rtl="1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3B7043-83AB-CE47-DC4B-C08FB3BA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FFD33-8062-1E70-4BAB-D52D268E5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1F560-0F15-69BB-C112-9598E18D5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C2CE0-B96C-499B-A32B-70ECF9273ABB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306A1-645E-AF86-C648-23FDB7018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4DEF8-B9E3-3D60-230F-4215E93E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81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  <p:sldLayoutId id="214748416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3B7043-83AB-CE47-DC4B-C08FB3BA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FFD33-8062-1E70-4BAB-D52D268E5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1F560-0F15-69BB-C112-9598E18D5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C2CE0-B96C-499B-A32B-70ECF9273ABB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306A1-645E-AF86-C648-23FDB7018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4DEF8-B9E3-3D60-230F-4215E93E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31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  <p:sldLayoutId id="2147484178" r:id="rId12"/>
    <p:sldLayoutId id="2147484179" r:id="rId13"/>
    <p:sldLayoutId id="2147484180" r:id="rId14"/>
    <p:sldLayoutId id="2147484181" r:id="rId15"/>
    <p:sldLayoutId id="2147484182" r:id="rId16"/>
    <p:sldLayoutId id="2147484183" r:id="rId17"/>
    <p:sldLayoutId id="2147484184" r:id="rId18"/>
    <p:sldLayoutId id="2147484185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FAA5C-8E8A-4254-9684-1BBAC854453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85620-A43B-407C-923D-FC9CFC1C4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48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  <p:sldLayoutId id="2147484198" r:id="rId12"/>
    <p:sldLayoutId id="2147484199" r:id="rId13"/>
    <p:sldLayoutId id="2147484200" r:id="rId14"/>
    <p:sldLayoutId id="2147484201" r:id="rId15"/>
    <p:sldLayoutId id="2147484202" r:id="rId16"/>
    <p:sldLayoutId id="2147484203" r:id="rId17"/>
    <p:sldLayoutId id="2147484204" r:id="rId1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2D3F9-8750-4269-ADB3-B23ADD3215F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CDAD-7EA6-43C6-ACCA-813DD69E0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7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07" r:id="rId2"/>
    <p:sldLayoutId id="2147484208" r:id="rId3"/>
    <p:sldLayoutId id="2147484209" r:id="rId4"/>
    <p:sldLayoutId id="2147484210" r:id="rId5"/>
    <p:sldLayoutId id="2147484211" r:id="rId6"/>
    <p:sldLayoutId id="2147484212" r:id="rId7"/>
    <p:sldLayoutId id="2147484213" r:id="rId8"/>
    <p:sldLayoutId id="2147484214" r:id="rId9"/>
    <p:sldLayoutId id="2147484215" r:id="rId10"/>
    <p:sldLayoutId id="2147484216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DBC6F-A9F4-48D1-9E41-AC9CB640427F}" type="datetimeFigureOut">
              <a:rPr lang="ar-SA" smtClean="0"/>
              <a:pPr/>
              <a:t>08/05/1448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2BFA8-5266-4CB2-806F-69C0D01B0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348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8" r:id="rId1"/>
    <p:sldLayoutId id="2147484219" r:id="rId2"/>
    <p:sldLayoutId id="2147484220" r:id="rId3"/>
    <p:sldLayoutId id="2147484221" r:id="rId4"/>
    <p:sldLayoutId id="2147484222" r:id="rId5"/>
    <p:sldLayoutId id="2147484223" r:id="rId6"/>
    <p:sldLayoutId id="2147484224" r:id="rId7"/>
    <p:sldLayoutId id="2147484225" r:id="rId8"/>
    <p:sldLayoutId id="2147484226" r:id="rId9"/>
    <p:sldLayoutId id="2147484227" r:id="rId10"/>
    <p:sldLayoutId id="2147484228" r:id="rId11"/>
  </p:sldLayoutIdLst>
  <p:transition spd="med">
    <p:sndAc>
      <p:stSnd>
        <p:snd r:embed="rId13" name="cashreg.wav"/>
      </p:stSnd>
    </p:sndAc>
  </p:transition>
  <p:txStyles>
    <p:titleStyle>
      <a:lvl1pPr algn="ctr" defTabSz="685800" rtl="1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r" defTabSz="6858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r" defTabSz="685800" rtl="1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3B7043-83AB-CE47-DC4B-C08FB3BA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FFD33-8062-1E70-4BAB-D52D268E5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1F560-0F15-69BB-C112-9598E18D5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C2CE0-B96C-499B-A32B-70ECF9273ABB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306A1-645E-AF86-C648-23FDB7018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4DEF8-B9E3-3D60-230F-4215E93E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83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  <p:sldLayoutId id="2147484241" r:id="rId12"/>
    <p:sldLayoutId id="214748424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3B7043-83AB-CE47-DC4B-C08FB3BA3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FFD33-8062-1E70-4BAB-D52D268E5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1F560-0F15-69BB-C112-9598E18D5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C2CE0-B96C-499B-A32B-70ECF9273ABB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306A1-645E-AF86-C648-23FDB7018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4DEF8-B9E3-3D60-230F-4215E93E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88452-CFB0-42DA-B4AC-FFE2B655A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2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4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254" r:id="rId11"/>
    <p:sldLayoutId id="2147484255" r:id="rId12"/>
    <p:sldLayoutId id="2147484256" r:id="rId13"/>
    <p:sldLayoutId id="2147484257" r:id="rId14"/>
    <p:sldLayoutId id="2147484258" r:id="rId15"/>
    <p:sldLayoutId id="2147484259" r:id="rId16"/>
    <p:sldLayoutId id="2147484260" r:id="rId17"/>
    <p:sldLayoutId id="2147484261" r:id="rId18"/>
    <p:sldLayoutId id="2147484262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FAA5C-8E8A-4254-9684-1BBAC854453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85620-A43B-407C-923D-FC9CFC1C4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76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  <p:sldLayoutId id="2147484275" r:id="rId12"/>
    <p:sldLayoutId id="2147484276" r:id="rId13"/>
    <p:sldLayoutId id="2147484277" r:id="rId14"/>
    <p:sldLayoutId id="2147484278" r:id="rId15"/>
    <p:sldLayoutId id="2147484279" r:id="rId16"/>
    <p:sldLayoutId id="2147484280" r:id="rId17"/>
    <p:sldLayoutId id="2147484281" r:id="rId1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D7B9FA-DEE3-49E3-810D-0BD4232B0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DB86-579E-4649-BBB8-43DC3A957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0A5EC-2FA8-448C-A47F-F9A25C1E6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09030-8F98-4E0D-88A2-8CF2240030A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8543F-F05A-426A-A9B8-8D8BCB90F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666D1-1C58-4B6C-92E0-84C7068B6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9B5C-BC80-4732-89D9-7C55B764C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8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A06533-CC02-1112-4BEB-8AD1F719F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BF6866-8A0B-037B-937D-CD533EDCC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E37D1-5D8D-55B4-E216-ACA3A835B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F55B8-90EA-4A7C-8F93-71779480ADCD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18A48-12A2-E2B1-454D-42733D692A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02C56-5162-56B2-1EC0-85CBE6CE6D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51CE4-A618-486B-9D9F-7E853D9A9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3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7A5BD0-5F5F-4733-84F0-B0ABFDDC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1E16B-9ACF-4895-9F40-FA65A575F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F6244-0B16-4B9A-B6E1-18D613A25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5CD09-436A-4955-B9A8-CEFD0ED59C6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92A91-BC4A-4E22-BDC4-F7260859A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C9285-CCF3-4E19-9923-AFA8E990E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7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92C76-11D2-4A48-A4C8-6B90C7D02DE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D0384-3026-4C5E-BF9A-0F6CBA98D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9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9" r:id="rId1"/>
    <p:sldLayoutId id="214748429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video" Target="https://www.youtube.com/embed/VlsHiM6ozOQ?feature=oembed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ordwall.net/ar/resource/3142268?wwmethod=lin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80.xml"/><Relationship Id="rId1" Type="http://schemas.openxmlformats.org/officeDocument/2006/relationships/audio" Target="file:///C:\Documents%20and%20Settings\MY%20PC\Desktop\Nabila\&#1586;&#1610;&#1606;%20&#1576;&#1610;&#1603;&#1575;\11%20-%20Flowers%20are%20Red.mp3" TargetMode="External"/><Relationship Id="rId6" Type="http://schemas.openxmlformats.org/officeDocument/2006/relationships/image" Target="../media/image16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ordwall.net/ar/resource/1125560?wwmethod=link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video" Target="https://www.youtube.com/embed/VlsHiM6ozOQ?feature=oembed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video" Target="https://www.youtube.com/embed/VlsHiM6ozOQ?feature=oembed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audio" Target="../media/audio4.wav"/><Relationship Id="rId5" Type="http://schemas.openxmlformats.org/officeDocument/2006/relationships/image" Target="../media/image34.png"/><Relationship Id="rId4" Type="http://schemas.openxmlformats.org/officeDocument/2006/relationships/audio" Target="../media/audio4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5" Type="http://schemas.openxmlformats.org/officeDocument/2006/relationships/audio" Target="../media/audio4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5" Type="http://schemas.openxmlformats.org/officeDocument/2006/relationships/audio" Target="../media/audio4.wav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11" Type="http://schemas.openxmlformats.org/officeDocument/2006/relationships/audio" Target="../media/audio4.wav"/><Relationship Id="rId5" Type="http://schemas.openxmlformats.org/officeDocument/2006/relationships/image" Target="../media/image36.gif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11" Type="http://schemas.openxmlformats.org/officeDocument/2006/relationships/audio" Target="../media/audio4.wav"/><Relationship Id="rId5" Type="http://schemas.openxmlformats.org/officeDocument/2006/relationships/image" Target="../media/image37.gif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11" Type="http://schemas.openxmlformats.org/officeDocument/2006/relationships/audio" Target="../media/audio4.wav"/><Relationship Id="rId5" Type="http://schemas.openxmlformats.org/officeDocument/2006/relationships/image" Target="../media/image38.gif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11" Type="http://schemas.openxmlformats.org/officeDocument/2006/relationships/audio" Target="../media/audio4.wav"/><Relationship Id="rId5" Type="http://schemas.openxmlformats.org/officeDocument/2006/relationships/image" Target="../media/image39.gif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gif"/><Relationship Id="rId11" Type="http://schemas.openxmlformats.org/officeDocument/2006/relationships/audio" Target="../media/audio4.wav"/><Relationship Id="rId5" Type="http://schemas.openxmlformats.org/officeDocument/2006/relationships/image" Target="../media/image40.png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11" Type="http://schemas.openxmlformats.org/officeDocument/2006/relationships/audio" Target="../media/audio4.wav"/><Relationship Id="rId5" Type="http://schemas.openxmlformats.org/officeDocument/2006/relationships/image" Target="../media/image44.jpeg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11" Type="http://schemas.openxmlformats.org/officeDocument/2006/relationships/audio" Target="../media/audio4.wav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8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11" Type="http://schemas.openxmlformats.org/officeDocument/2006/relationships/audio" Target="../media/audio4.wav"/><Relationship Id="rId5" Type="http://schemas.openxmlformats.org/officeDocument/2006/relationships/image" Target="../media/image50.png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1.xml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2.xml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184.xml"/><Relationship Id="rId1" Type="http://schemas.openxmlformats.org/officeDocument/2006/relationships/tags" Target="../tags/tag3.xml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55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ordwall.net/play/16695/027/413" TargetMode="External"/><Relationship Id="rId4" Type="http://schemas.openxmlformats.org/officeDocument/2006/relationships/hyperlink" Target="https://wordwall.net/ar/resource/508513?wwmethod=link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6" Type="http://schemas.openxmlformats.org/officeDocument/2006/relationships/audio" Target="../media/audio4.wav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4.xml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5.xml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6D9B7-0BC7-FE20-84BF-20A697C68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D7FFB11-9281-236A-63B8-0D77BF5E1AFE}"/>
              </a:ext>
            </a:extLst>
          </p:cNvPr>
          <p:cNvSpPr/>
          <p:nvPr/>
        </p:nvSpPr>
        <p:spPr>
          <a:xfrm>
            <a:off x="4224528" y="329285"/>
            <a:ext cx="3584448" cy="130601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943EA6-9518-3A3F-529D-5F5D1722740A}"/>
              </a:ext>
            </a:extLst>
          </p:cNvPr>
          <p:cNvSpPr/>
          <p:nvPr/>
        </p:nvSpPr>
        <p:spPr>
          <a:xfrm>
            <a:off x="5198963" y="459257"/>
            <a:ext cx="179408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KW" sz="8000" b="1" dirty="0">
                <a:ln w="6600">
                  <a:noFill/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Calibri"/>
                <a:cs typeface="Arial" panose="020B0604020202020204" pitchFamily="34" charset="0"/>
              </a:rPr>
              <a:t>الأحد</a:t>
            </a:r>
            <a:endParaRPr kumimoji="0" lang="en-US" sz="8000" b="1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dist="38100" dir="2700000" algn="tl" rotWithShape="0">
                  <a:srgbClr val="C0504D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D4549E-D37B-0E68-0959-007BE74ECB67}"/>
              </a:ext>
            </a:extLst>
          </p:cNvPr>
          <p:cNvSpPr/>
          <p:nvPr/>
        </p:nvSpPr>
        <p:spPr>
          <a:xfrm>
            <a:off x="8800879" y="2047186"/>
            <a:ext cx="27254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الميلادي: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3107A1-EBF5-CD0E-580B-30B3DAB52DD3}"/>
              </a:ext>
            </a:extLst>
          </p:cNvPr>
          <p:cNvSpPr/>
          <p:nvPr/>
        </p:nvSpPr>
        <p:spPr>
          <a:xfrm>
            <a:off x="8723410" y="3518153"/>
            <a:ext cx="26500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الهجري: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FE21AA1-CD1D-7912-BB56-61A0264373EF}"/>
              </a:ext>
            </a:extLst>
          </p:cNvPr>
          <p:cNvSpPr/>
          <p:nvPr/>
        </p:nvSpPr>
        <p:spPr>
          <a:xfrm>
            <a:off x="2890349" y="1891655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18 أكتوبر 2026 م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EA7549F-6D25-A69B-BCD6-F669FAC9AC6D}"/>
              </a:ext>
            </a:extLst>
          </p:cNvPr>
          <p:cNvSpPr/>
          <p:nvPr/>
        </p:nvSpPr>
        <p:spPr>
          <a:xfrm>
            <a:off x="2929311" y="3291962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18 جماد الأول 1448 هـ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09EF76-1E09-CC94-93C2-114D00A70C28}"/>
              </a:ext>
            </a:extLst>
          </p:cNvPr>
          <p:cNvSpPr/>
          <p:nvPr/>
        </p:nvSpPr>
        <p:spPr>
          <a:xfrm>
            <a:off x="9218461" y="4838100"/>
            <a:ext cx="18902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الموضوع 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7E3BF6F-4D52-BE42-E172-859734C58AC7}"/>
              </a:ext>
            </a:extLst>
          </p:cNvPr>
          <p:cNvSpPr/>
          <p:nvPr/>
        </p:nvSpPr>
        <p:spPr>
          <a:xfrm>
            <a:off x="1940561" y="4683660"/>
            <a:ext cx="7359180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مهارة نحوية (</a:t>
            </a:r>
            <a:r>
              <a:rPr lang="ar-KW" sz="36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التاء المربوطة والتاء المفتوحة</a:t>
            </a: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D42093-1F5C-2D46-751B-2CCF05128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F89E1-6CFA-C175-FC0C-13283599B6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27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21DBC-75C2-E717-0AC9-1F4015AE7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165C5B-5EDA-FAC0-4E58-845671CEDBCB}"/>
              </a:ext>
            </a:extLst>
          </p:cNvPr>
          <p:cNvSpPr/>
          <p:nvPr/>
        </p:nvSpPr>
        <p:spPr>
          <a:xfrm>
            <a:off x="2916283" y="300647"/>
            <a:ext cx="63594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القيمة التربوية :تقدير العلم والعلماء</a:t>
            </a:r>
            <a:endParaRPr kumimoji="0" lang="en-US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42543A-147E-15CE-C192-044EC7A9CD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1F8775-8907-FAAC-AF9F-5A0DF8929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711EF20-ADD1-1ABD-3CE5-0740F50E37E2}"/>
              </a:ext>
            </a:extLst>
          </p:cNvPr>
          <p:cNvSpPr/>
          <p:nvPr/>
        </p:nvSpPr>
        <p:spPr>
          <a:xfrm>
            <a:off x="1605280" y="1083536"/>
            <a:ext cx="3058160" cy="5725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Online Media 1" title="تقدير العلم والعلماء">
            <a:hlinkClick r:id="" action="ppaction://media"/>
            <a:extLst>
              <a:ext uri="{FF2B5EF4-FFF2-40B4-BE49-F238E27FC236}">
                <a16:creationId xmlns:a16="http://schemas.microsoft.com/office/drawing/2014/main" id="{CDFFD13A-A4E7-A1D7-D0F4-0EFEE8C477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92610" y="1466328"/>
            <a:ext cx="8194110" cy="46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36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7601A-ABE7-1B5B-AFD0-91060CA24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00B1E7-9B87-8C9D-20D6-E8643C537202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6DCF2D-3B1C-CDA0-C563-C91AEAE139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2E137E-2CB5-87E3-59E9-074B33BA4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031F17-074F-0650-5596-A3970389EB3B}"/>
              </a:ext>
            </a:extLst>
          </p:cNvPr>
          <p:cNvSpPr txBox="1">
            <a:spLocks/>
          </p:cNvSpPr>
          <p:nvPr/>
        </p:nvSpPr>
        <p:spPr>
          <a:xfrm>
            <a:off x="428625" y="1738267"/>
            <a:ext cx="11611841" cy="5119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07771" rtl="0" eaLnBrk="1" latinLnBrk="0" hangingPunct="1">
              <a:lnSpc>
                <a:spcPct val="103000"/>
              </a:lnSpc>
              <a:spcBef>
                <a:spcPts val="993"/>
              </a:spcBef>
              <a:buFont typeface="Arial" panose="020B0604020202020204" pitchFamily="34" charset="0"/>
              <a:buNone/>
              <a:defRPr sz="1235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3885" indent="0" algn="ctr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None/>
              <a:defRPr sz="1235" b="0" i="0" kern="120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defRPr>
            </a:lvl2pPr>
            <a:lvl3pPr marL="907771" indent="0" algn="ctr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None/>
              <a:defRPr sz="1235" b="0" i="0" kern="120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defRPr>
            </a:lvl3pPr>
            <a:lvl4pPr marL="1361655" indent="0" algn="ctr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None/>
              <a:defRPr sz="1235" b="0" i="0" kern="120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defRPr>
            </a:lvl4pPr>
            <a:lvl5pPr marL="1815541" indent="0" algn="ctr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None/>
              <a:defRPr sz="1235" b="0" i="0" kern="1200">
                <a:solidFill>
                  <a:schemeClr val="tx1"/>
                </a:solidFill>
                <a:latin typeface="Daytona" panose="020B0604030500040204" pitchFamily="34" charset="0"/>
                <a:ea typeface="+mn-ea"/>
                <a:cs typeface="+mn-cs"/>
              </a:defRPr>
            </a:lvl5pPr>
            <a:lvl6pPr marL="2496368" indent="-226943" algn="l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Char char="•"/>
              <a:defRPr sz="1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0254" indent="-226943" algn="l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Char char="•"/>
              <a:defRPr sz="1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04138" indent="-226943" algn="l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Char char="•"/>
              <a:defRPr sz="1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58024" indent="-226943" algn="l" defTabSz="907771" rtl="0" eaLnBrk="1" latinLnBrk="0" hangingPunct="1">
              <a:lnSpc>
                <a:spcPct val="90000"/>
              </a:lnSpc>
              <a:spcBef>
                <a:spcPts val="497"/>
              </a:spcBef>
              <a:buFont typeface="Arial" panose="020B0604020202020204" pitchFamily="34" charset="0"/>
              <a:buChar char="•"/>
              <a:defRPr sz="1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29" marR="0" lvl="0" indent="-571529" algn="r" defTabSz="907771" rtl="1" eaLnBrk="1" fontAlgn="auto" latinLnBrk="0" hangingPunct="1">
              <a:lnSpc>
                <a:spcPct val="200000"/>
              </a:lnSpc>
              <a:spcBef>
                <a:spcPts val="993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br>
              <a:rPr kumimoji="0" lang="ar-KW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Next"/>
                <a:ea typeface="+mn-ea"/>
                <a:cs typeface="+mn-cs"/>
              </a:rPr>
            </a:br>
            <a:endParaRPr kumimoji="0" lang="en-US" sz="123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e Gothic Next"/>
              <a:ea typeface="+mn-ea"/>
              <a:cs typeface="+mn-cs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91C31CFE-309A-B107-152D-E51770CB6E4C}"/>
              </a:ext>
            </a:extLst>
          </p:cNvPr>
          <p:cNvSpPr/>
          <p:nvPr/>
        </p:nvSpPr>
        <p:spPr>
          <a:xfrm>
            <a:off x="3405516" y="93392"/>
            <a:ext cx="5218980" cy="1346171"/>
          </a:xfrm>
          <a:prstGeom prst="cloud">
            <a:avLst/>
          </a:prstGeom>
          <a:solidFill>
            <a:srgbClr val="BC5600">
              <a:lumMod val="20000"/>
              <a:lumOff val="80000"/>
            </a:srgbClr>
          </a:solidFill>
          <a:ln w="12700" cap="flat" cmpd="sng" algn="ctr">
            <a:solidFill>
              <a:srgbClr val="FFFB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  <a:sym typeface="Arial"/>
              </a:rPr>
              <a:t>الوقفة العلاجية: أسماء الإشارة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roidArabicKufi-Regular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F5D92F-2022-743D-6901-6D03FCC01486}"/>
              </a:ext>
            </a:extLst>
          </p:cNvPr>
          <p:cNvSpPr txBox="1"/>
          <p:nvPr/>
        </p:nvSpPr>
        <p:spPr>
          <a:xfrm>
            <a:off x="2733040" y="942499"/>
            <a:ext cx="8297746" cy="6492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09630" rtl="1">
              <a:lnSpc>
                <a:spcPct val="200000"/>
              </a:lnSpc>
              <a:spcBef>
                <a:spcPts val="1200"/>
              </a:spcBef>
            </a:pPr>
            <a:r>
              <a:rPr lang="en-US" sz="3600" b="1" dirty="0" err="1">
                <a:solidFill>
                  <a:srgbClr val="FF0000"/>
                </a:solidFill>
                <a:latin typeface="DroidArabicKufi-Regular"/>
              </a:rPr>
              <a:t>أكمل</a:t>
            </a:r>
            <a:r>
              <a:rPr lang="ar-KW" sz="3600" b="1" dirty="0">
                <a:solidFill>
                  <a:srgbClr val="FF0000"/>
                </a:solidFill>
                <a:latin typeface="DroidArabicKufi-Regular"/>
              </a:rPr>
              <a:t> الجمل التالية </a:t>
            </a:r>
            <a:r>
              <a:rPr lang="en-US" sz="3600" b="1" dirty="0">
                <a:solidFill>
                  <a:srgbClr val="FF000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DroidArabicKufi-Regular"/>
              </a:rPr>
              <a:t>باسم</a:t>
            </a:r>
            <a:r>
              <a:rPr lang="en-US" sz="3600" b="1" dirty="0">
                <a:solidFill>
                  <a:srgbClr val="FF000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DroidArabicKufi-Regular"/>
              </a:rPr>
              <a:t>الإشارة</a:t>
            </a:r>
            <a:r>
              <a:rPr lang="en-US" sz="3600" b="1" dirty="0">
                <a:solidFill>
                  <a:srgbClr val="FF000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DroidArabicKufi-Regular"/>
              </a:rPr>
              <a:t>المناسب</a:t>
            </a:r>
            <a:r>
              <a:rPr lang="ar-KW" sz="3600" b="1" dirty="0">
                <a:solidFill>
                  <a:srgbClr val="FF0000"/>
                </a:solidFill>
                <a:latin typeface="DroidArabicKufi-Regular"/>
              </a:rPr>
              <a:t> فيما يلي </a:t>
            </a:r>
            <a:r>
              <a:rPr lang="ar-KW" sz="3600" b="1" dirty="0">
                <a:solidFill>
                  <a:srgbClr val="002060"/>
                </a:solidFill>
                <a:latin typeface="DroidArabicKufi-Regular"/>
              </a:rPr>
              <a:t>:</a:t>
            </a:r>
          </a:p>
          <a:p>
            <a:pPr algn="r" defTabSz="609630" rtl="1">
              <a:lnSpc>
                <a:spcPct val="150000"/>
              </a:lnSpc>
              <a:spcBef>
                <a:spcPts val="1200"/>
              </a:spcBef>
            </a:pPr>
            <a:r>
              <a:rPr lang="ar-KW" sz="3600" b="1" dirty="0">
                <a:solidFill>
                  <a:srgbClr val="002060"/>
                </a:solidFill>
                <a:latin typeface="DroidArabicKufi-Regular"/>
                <a:ea typeface="Cascadia Code" panose="020B0609020000020004" pitchFamily="49" charset="0"/>
                <a:cs typeface="Cascadia Code" panose="020B0609020000020004" pitchFamily="49" charset="0"/>
              </a:rPr>
              <a:t>- </a:t>
            </a:r>
            <a:r>
              <a:rPr lang="ar-KW" sz="3600" b="1" dirty="0">
                <a:solidFill>
                  <a:srgbClr val="002060"/>
                </a:solidFill>
                <a:latin typeface="DroidArabicKufi-Regular"/>
              </a:rPr>
              <a:t>...............</a:t>
            </a:r>
            <a:r>
              <a:rPr lang="ar-KW" sz="3600" b="1" dirty="0">
                <a:solidFill>
                  <a:srgbClr val="002060"/>
                </a:solidFill>
                <a:latin typeface="DroidArabicKufi-Regular"/>
                <a:ea typeface="Cascadia Code" panose="020B0609020000020004" pitchFamily="49" charset="0"/>
                <a:cs typeface="Cascadia Code" panose="020B0609020000020004" pitchFamily="49" charset="0"/>
              </a:rPr>
              <a:t>.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طالب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يحافظ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على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نظافة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مدرسته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</a:p>
          <a:p>
            <a:pPr algn="r" defTabSz="609630" rtl="1">
              <a:lnSpc>
                <a:spcPct val="150000"/>
              </a:lnSpc>
              <a:spcBef>
                <a:spcPts val="800"/>
              </a:spcBef>
            </a:pPr>
            <a:r>
              <a:rPr lang="ar-KW" sz="3600" b="1" dirty="0">
                <a:solidFill>
                  <a:srgbClr val="002060"/>
                </a:solidFill>
                <a:latin typeface="DroidArabicKufi-Regular"/>
              </a:rPr>
              <a:t>- .....................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فتاة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تساعد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المحتاجين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</a:p>
          <a:p>
            <a:pPr algn="r" defTabSz="609630" rtl="1">
              <a:lnSpc>
                <a:spcPct val="200000"/>
              </a:lnSpc>
              <a:spcBef>
                <a:spcPts val="800"/>
              </a:spcBef>
            </a:pPr>
            <a:r>
              <a:rPr lang="ar-KW" sz="3600" b="1" dirty="0">
                <a:solidFill>
                  <a:srgbClr val="002060"/>
                </a:solidFill>
                <a:latin typeface="DroidArabicKufi-Regular"/>
              </a:rPr>
              <a:t>- ……………………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طالبان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يشاركان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في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المسابقة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</a:p>
          <a:p>
            <a:pPr algn="r" defTabSz="609630" rtl="1">
              <a:lnSpc>
                <a:spcPct val="200000"/>
              </a:lnSpc>
              <a:spcBef>
                <a:spcPts val="800"/>
              </a:spcBef>
            </a:pPr>
            <a:r>
              <a:rPr lang="ar-KW" sz="3600" b="1" dirty="0">
                <a:solidFill>
                  <a:srgbClr val="002060"/>
                </a:solidFill>
                <a:latin typeface="DroidArabicKufi-Regular"/>
              </a:rPr>
              <a:t>- .....................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طبيبتان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تعالجان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المرضى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  <a:br>
              <a:rPr lang="en-US" sz="3600" b="1" dirty="0">
                <a:solidFill>
                  <a:srgbClr val="002060"/>
                </a:solidFill>
                <a:latin typeface="DroidArabicKufi-Regular"/>
              </a:rPr>
            </a:br>
            <a:endParaRPr lang="en-US" sz="3600" b="1" dirty="0">
              <a:solidFill>
                <a:srgbClr val="002060"/>
              </a:solidFill>
              <a:latin typeface="DroidArabicKufi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84393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7FA54-1A3F-FB05-F542-DE9FF1804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B231ABA-1E59-9333-631C-BA48D1FA1A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883808"/>
              </p:ext>
            </p:extLst>
          </p:nvPr>
        </p:nvGraphicFramePr>
        <p:xfrm>
          <a:off x="4410456" y="219456"/>
          <a:ext cx="7620000" cy="6419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D3A0BFB-A1F8-B10C-ED75-B9935D58C11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0" y="54864"/>
            <a:ext cx="4434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3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687F4-5455-3BCB-B6A9-4B9ED2600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1CFEF2-BD82-47BC-2192-5C1D58728073}"/>
              </a:ext>
            </a:extLst>
          </p:cNvPr>
          <p:cNvSpPr/>
          <p:nvPr/>
        </p:nvSpPr>
        <p:spPr>
          <a:xfrm>
            <a:off x="4016188" y="251012"/>
            <a:ext cx="3585882" cy="699247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تمهيد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9C0582-8E37-BA44-A501-217B95EEEE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FEDA72-C27F-B69D-9B4D-76CE343A6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pic>
        <p:nvPicPr>
          <p:cNvPr id="2" name="الفرق بين التاء المربوطة والتاء المفتوحة والهاء - Arabic for Kids (1)">
            <a:hlinkClick r:id="" action="ppaction://media"/>
            <a:extLst>
              <a:ext uri="{FF2B5EF4-FFF2-40B4-BE49-F238E27FC236}">
                <a16:creationId xmlns:a16="http://schemas.microsoft.com/office/drawing/2014/main" id="{25FE72D8-F3F1-5226-80FF-0B4C40C81C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3756" y="1121879"/>
            <a:ext cx="9064488" cy="461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64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7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AEDC2-FE60-15DB-7E7D-FC2C5F41E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882466-2221-3A4C-9792-9D06EB42038E}"/>
              </a:ext>
            </a:extLst>
          </p:cNvPr>
          <p:cNvSpPr/>
          <p:nvPr/>
        </p:nvSpPr>
        <p:spPr>
          <a:xfrm>
            <a:off x="640080" y="386700"/>
            <a:ext cx="10109200" cy="95442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ميز بين التاء المربوطة والتاء المفتوحة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0BC931-1240-099D-585A-BAB94CD6C1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52EAC2-B262-7572-E34C-1C04E671A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2A941-143F-42D9-9AA8-18E65FB9A62A}"/>
              </a:ext>
            </a:extLst>
          </p:cNvPr>
          <p:cNvSpPr txBox="1"/>
          <p:nvPr/>
        </p:nvSpPr>
        <p:spPr>
          <a:xfrm>
            <a:off x="3048000" y="324433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>
                <a:hlinkClick r:id="rId4"/>
              </a:rPr>
              <a:t>https://wordwall.net/ar/resource/3142268?wwmethod=link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49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1BA10-4663-B57E-C248-AF6B78AD3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2AEF35-C861-B298-EEB9-7E25A3FEE6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66BE72-794E-5699-EAAC-EDFE4A9F5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F74FD9-82D1-C781-720E-5942FA0BC681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02D832-9559-D1D8-F732-C0B31D3502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068600-E44D-E3DE-D317-3DBD5032C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61F814-CD87-F39C-ED80-86F8D0A8BFD4}"/>
              </a:ext>
            </a:extLst>
          </p:cNvPr>
          <p:cNvSpPr/>
          <p:nvPr/>
        </p:nvSpPr>
        <p:spPr>
          <a:xfrm>
            <a:off x="1075280" y="1844652"/>
            <a:ext cx="10365338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0" cap="none" spc="0" normalizeH="0" baseline="0" noProof="0" dirty="0">
                <a:ln/>
                <a:solidFill>
                  <a:srgbClr val="C00000"/>
                </a:solidFill>
                <a:effectLst/>
                <a:uLnTx/>
                <a:uFillTx/>
              </a:rPr>
              <a:t>استيقظتُ مُبكّرةً</a:t>
            </a:r>
            <a:endParaRPr kumimoji="0" lang="ar-AE" sz="5400" b="1" i="0" u="none" strike="noStrike" kern="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</a:rPr>
              <a:t>  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ص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ح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َوْ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ن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الن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و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ب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ك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ر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00B0F0"/>
                </a:solidFill>
                <a:effectLst/>
                <a:uLnTx/>
                <a:uFillTx/>
              </a:rPr>
              <a:t>ة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srgbClr val="00B0F0"/>
                </a:solidFill>
                <a:effectLst/>
                <a:uLnTx/>
                <a:uFillTx/>
              </a:rPr>
              <a:t>ً،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ف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و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ض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أ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ُ</a:t>
            </a:r>
            <a:endParaRPr kumimoji="0" lang="ar-AE" sz="5400" b="1" i="0" u="none" strike="noStrike" kern="0" cap="none" spc="0" normalizeH="0" baseline="0" noProof="0" dirty="0">
              <a:ln/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وصل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ي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،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ثم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لبس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ثيابي و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أ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ي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ق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ظ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أ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خ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ي ال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ص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غ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ي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ر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endParaRPr kumimoji="0" lang="en-US" sz="5400" b="1" i="0" u="none" strike="noStrike" kern="0" cap="none" spc="0" normalizeH="0" baseline="0" noProof="0" dirty="0">
              <a:ln/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ن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ن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و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92D050"/>
                </a:solidFill>
                <a:effectLst/>
                <a:uLnTx/>
                <a:uFillTx/>
              </a:rPr>
              <a:t>ه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92D050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و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أ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ع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د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د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ل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92D050"/>
                </a:solidFill>
                <a:effectLst/>
                <a:uLnTx/>
                <a:uFillTx/>
              </a:rPr>
              <a:t>ه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92D050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ط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عام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ال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إ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ف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طار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،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ar-AE" sz="5400" b="1" i="0" u="none" strike="noStrike" kern="0" cap="none" spc="0" normalizeH="0" baseline="0" noProof="0" dirty="0">
              <a:ln/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ث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ق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ب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ل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أ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بي و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أ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م</a:t>
            </a:r>
            <a:r>
              <a:rPr kumimoji="0" lang="ar-AE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ّ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ي و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ذ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ه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ب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ت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</a:rPr>
              <a:t>ُ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إ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لى ال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م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د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ْ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ر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س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َ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srgbClr val="00B0F0"/>
                </a:solidFill>
                <a:effectLst/>
                <a:uLnTx/>
                <a:uFillTx/>
              </a:rPr>
              <a:t>ة</a:t>
            </a:r>
            <a:r>
              <a:rPr kumimoji="0" lang="ar-BH" sz="5400" b="1" i="0" u="none" strike="noStrike" kern="0" cap="none" spc="0" normalizeH="0" baseline="0" noProof="0" dirty="0">
                <a:ln/>
                <a:solidFill>
                  <a:srgbClr val="00B0F0"/>
                </a:solidFill>
                <a:effectLst/>
                <a:uLnTx/>
                <a:uFillTx/>
              </a:rPr>
              <a:t>ِ</a:t>
            </a:r>
            <a:r>
              <a:rPr kumimoji="0" lang="ar-JO" sz="54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</a:rPr>
              <a:t> .</a:t>
            </a:r>
            <a:endParaRPr kumimoji="0" lang="en-US" sz="5400" b="1" i="0" u="none" strike="noStrike" kern="0" cap="none" spc="0" normalizeH="0" baseline="0" noProof="0" dirty="0">
              <a:ln/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D2CB50-073D-3DC6-A5D3-F3E24DE3900B}"/>
              </a:ext>
            </a:extLst>
          </p:cNvPr>
          <p:cNvSpPr/>
          <p:nvPr/>
        </p:nvSpPr>
        <p:spPr>
          <a:xfrm>
            <a:off x="1075280" y="386386"/>
            <a:ext cx="979306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</a:rPr>
              <a:t>ضع خطًا واحدًا تحت الكلمات التي تنتهي بتاء مربوطة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</a:rPr>
              <a:t>  وخطين تحت الكلمات التي تنتهي بتاء مفتوحة:</a:t>
            </a:r>
            <a:endParaRPr kumimoji="0" lang="en-US" sz="4400" b="0" i="0" u="none" strike="noStrike" kern="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F30243-120E-604D-2776-0141F681C31E}"/>
              </a:ext>
            </a:extLst>
          </p:cNvPr>
          <p:cNvCxnSpPr/>
          <p:nvPr/>
        </p:nvCxnSpPr>
        <p:spPr>
          <a:xfrm>
            <a:off x="8237435" y="3473771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317E67-D397-3790-5176-7D2977DBACC3}"/>
              </a:ext>
            </a:extLst>
          </p:cNvPr>
          <p:cNvCxnSpPr/>
          <p:nvPr/>
        </p:nvCxnSpPr>
        <p:spPr>
          <a:xfrm>
            <a:off x="8237435" y="3572232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BD963E-9859-3630-8172-200405E05E4F}"/>
              </a:ext>
            </a:extLst>
          </p:cNvPr>
          <p:cNvCxnSpPr/>
          <p:nvPr/>
        </p:nvCxnSpPr>
        <p:spPr>
          <a:xfrm>
            <a:off x="4537026" y="3473771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658E58-B771-0CCD-6F86-071044C28759}"/>
              </a:ext>
            </a:extLst>
          </p:cNvPr>
          <p:cNvCxnSpPr/>
          <p:nvPr/>
        </p:nvCxnSpPr>
        <p:spPr>
          <a:xfrm>
            <a:off x="2400001" y="3473771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DFD9B7E-BEF5-1C47-311F-FF6BDA85A17A}"/>
              </a:ext>
            </a:extLst>
          </p:cNvPr>
          <p:cNvCxnSpPr/>
          <p:nvPr/>
        </p:nvCxnSpPr>
        <p:spPr>
          <a:xfrm>
            <a:off x="2400001" y="3572232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DFD8C6-9680-63AA-A5C3-8414242CA313}"/>
              </a:ext>
            </a:extLst>
          </p:cNvPr>
          <p:cNvCxnSpPr/>
          <p:nvPr/>
        </p:nvCxnSpPr>
        <p:spPr>
          <a:xfrm>
            <a:off x="9499444" y="4376185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73F1D3-AC76-CA3E-B5A2-DFB96C156FF0}"/>
              </a:ext>
            </a:extLst>
          </p:cNvPr>
          <p:cNvCxnSpPr/>
          <p:nvPr/>
        </p:nvCxnSpPr>
        <p:spPr>
          <a:xfrm>
            <a:off x="9499444" y="4474646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AD2EDA-EEC6-1F54-835C-EBF362E9EB91}"/>
              </a:ext>
            </a:extLst>
          </p:cNvPr>
          <p:cNvCxnSpPr/>
          <p:nvPr/>
        </p:nvCxnSpPr>
        <p:spPr>
          <a:xfrm>
            <a:off x="7136386" y="4277724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23684D5-E4F0-4887-4AF8-67785C942870}"/>
              </a:ext>
            </a:extLst>
          </p:cNvPr>
          <p:cNvCxnSpPr/>
          <p:nvPr/>
        </p:nvCxnSpPr>
        <p:spPr>
          <a:xfrm>
            <a:off x="7136386" y="4376185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6D6B3FB-8AC3-3322-AB44-9C3F7E9BAB06}"/>
              </a:ext>
            </a:extLst>
          </p:cNvPr>
          <p:cNvCxnSpPr/>
          <p:nvPr/>
        </p:nvCxnSpPr>
        <p:spPr>
          <a:xfrm>
            <a:off x="3990782" y="4277724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01C85E0-2DD3-6F34-1AD7-54E6D4137F2F}"/>
              </a:ext>
            </a:extLst>
          </p:cNvPr>
          <p:cNvCxnSpPr/>
          <p:nvPr/>
        </p:nvCxnSpPr>
        <p:spPr>
          <a:xfrm>
            <a:off x="3990782" y="4376185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8308F19-BE3C-6774-BCF8-4583D2C14B84}"/>
              </a:ext>
            </a:extLst>
          </p:cNvPr>
          <p:cNvCxnSpPr/>
          <p:nvPr/>
        </p:nvCxnSpPr>
        <p:spPr>
          <a:xfrm>
            <a:off x="6067876" y="5033730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6C02D7C-7188-0B1D-D92A-23C6B07CF25B}"/>
              </a:ext>
            </a:extLst>
          </p:cNvPr>
          <p:cNvCxnSpPr/>
          <p:nvPr/>
        </p:nvCxnSpPr>
        <p:spPr>
          <a:xfrm>
            <a:off x="6067876" y="5132191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89BB200-58F7-89A8-C50C-EC8EBC84BB75}"/>
              </a:ext>
            </a:extLst>
          </p:cNvPr>
          <p:cNvCxnSpPr/>
          <p:nvPr/>
        </p:nvCxnSpPr>
        <p:spPr>
          <a:xfrm>
            <a:off x="8734019" y="5993508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A5DF618-6218-D4B9-2904-08F01D81F299}"/>
              </a:ext>
            </a:extLst>
          </p:cNvPr>
          <p:cNvCxnSpPr/>
          <p:nvPr/>
        </p:nvCxnSpPr>
        <p:spPr>
          <a:xfrm>
            <a:off x="8734019" y="6091969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D1EFDB1-BC25-1EF6-5E8B-B35CFFBA85DA}"/>
              </a:ext>
            </a:extLst>
          </p:cNvPr>
          <p:cNvCxnSpPr/>
          <p:nvPr/>
        </p:nvCxnSpPr>
        <p:spPr>
          <a:xfrm>
            <a:off x="5112379" y="5993508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A1D4011-5B06-D265-9EEB-FB0A36414389}"/>
              </a:ext>
            </a:extLst>
          </p:cNvPr>
          <p:cNvCxnSpPr/>
          <p:nvPr/>
        </p:nvCxnSpPr>
        <p:spPr>
          <a:xfrm>
            <a:off x="5112379" y="6091969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EEAD9BD-C64B-BE0F-61E3-DD4868494536}"/>
              </a:ext>
            </a:extLst>
          </p:cNvPr>
          <p:cNvCxnSpPr/>
          <p:nvPr/>
        </p:nvCxnSpPr>
        <p:spPr>
          <a:xfrm>
            <a:off x="2400001" y="5993508"/>
            <a:ext cx="1530850" cy="0"/>
          </a:xfrm>
          <a:prstGeom prst="line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922387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nodeType="withEffect">
                                  <p:stCondLst>
                                    <p:cond delay="3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73101-1168-1A0F-8BAC-916434A0A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F1D2B5-5EA8-1E5E-3C29-77AF9C133E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5226640"/>
            <a:ext cx="1054946" cy="16313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6426D0-FCBB-A901-BC25-566EF6593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375" y="0"/>
            <a:ext cx="846625" cy="16844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4FF299-8E75-D7F2-FE15-9B8A9E3445C3}"/>
              </a:ext>
            </a:extLst>
          </p:cNvPr>
          <p:cNvSpPr/>
          <p:nvPr/>
        </p:nvSpPr>
        <p:spPr>
          <a:xfrm>
            <a:off x="2566829" y="113603"/>
            <a:ext cx="705834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1" i="0" u="sng" strike="noStrike" kern="0" cap="none" spc="0" normalizeH="0" baseline="0" noProof="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صنف الكلمات التالية حسب نوع التاء.</a:t>
            </a:r>
            <a:endParaRPr kumimoji="0" lang="en-US" sz="4400" b="1" i="0" u="sng" strike="noStrike" kern="0" cap="none" spc="0" normalizeH="0" baseline="0" noProof="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B343A8-5F93-1D67-56A0-53C34AB20154}"/>
              </a:ext>
            </a:extLst>
          </p:cNvPr>
          <p:cNvSpPr/>
          <p:nvPr/>
        </p:nvSpPr>
        <p:spPr>
          <a:xfrm>
            <a:off x="633047" y="883044"/>
            <a:ext cx="1124410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أشرقت – سمعت – بقرة – صامت –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درة – حرة</a:t>
            </a:r>
            <a:endParaRPr kumimoji="0" lang="en-US" sz="54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1727570-60A8-C04A-7434-1A49682DF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267259"/>
              </p:ext>
            </p:extLst>
          </p:nvPr>
        </p:nvGraphicFramePr>
        <p:xfrm>
          <a:off x="2293257" y="2637370"/>
          <a:ext cx="8128000" cy="40233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51391701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130460109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ar-KW" sz="6000" dirty="0"/>
                        <a:t>التاء المفتوحة </a:t>
                      </a:r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ar-KW" sz="6000" dirty="0"/>
                        <a:t>التاء المربوطة </a:t>
                      </a:r>
                      <a:endParaRPr lang="en-U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25234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97559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0271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600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6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05100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FE04B92B-5E66-AC01-80F4-2D8C2174A3D5}"/>
              </a:ext>
            </a:extLst>
          </p:cNvPr>
          <p:cNvSpPr txBox="1"/>
          <p:nvPr/>
        </p:nvSpPr>
        <p:spPr>
          <a:xfrm>
            <a:off x="3217985" y="3607917"/>
            <a:ext cx="18363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أشرقت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C5E2EC-6BE6-D03A-9E8D-0CCC35D1240E}"/>
              </a:ext>
            </a:extLst>
          </p:cNvPr>
          <p:cNvSpPr txBox="1"/>
          <p:nvPr/>
        </p:nvSpPr>
        <p:spPr>
          <a:xfrm>
            <a:off x="3244780" y="4672658"/>
            <a:ext cx="6094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سمعت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4D3A09-62E2-2AA9-A828-7AA8D64BA058}"/>
              </a:ext>
            </a:extLst>
          </p:cNvPr>
          <p:cNvSpPr txBox="1"/>
          <p:nvPr/>
        </p:nvSpPr>
        <p:spPr>
          <a:xfrm>
            <a:off x="7719646" y="3607916"/>
            <a:ext cx="6094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بقرة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0E21C4-EA03-8A93-8391-93AEE04E150F}"/>
              </a:ext>
            </a:extLst>
          </p:cNvPr>
          <p:cNvSpPr txBox="1"/>
          <p:nvPr/>
        </p:nvSpPr>
        <p:spPr>
          <a:xfrm>
            <a:off x="3244780" y="5666694"/>
            <a:ext cx="69082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صامت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0BD3A7-C6FB-4406-04E9-8B12D288D651}"/>
              </a:ext>
            </a:extLst>
          </p:cNvPr>
          <p:cNvSpPr txBox="1"/>
          <p:nvPr/>
        </p:nvSpPr>
        <p:spPr>
          <a:xfrm>
            <a:off x="7918659" y="4672658"/>
            <a:ext cx="69082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درة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900966-D2E8-BACF-06A4-998FF1EC985F}"/>
              </a:ext>
            </a:extLst>
          </p:cNvPr>
          <p:cNvSpPr txBox="1"/>
          <p:nvPr/>
        </p:nvSpPr>
        <p:spPr>
          <a:xfrm>
            <a:off x="7918659" y="5643204"/>
            <a:ext cx="74156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حرة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76307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FC38-F681-E4DD-387B-08D5DE83A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1804F49-28D7-92CB-66F3-C70C00CC4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3275" y="-1"/>
            <a:ext cx="2008726" cy="26924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1F5D7B-CB69-425D-10EA-16AD0A850AE8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9AB02E-FBCA-4A5A-9F1E-16BCB0C5F447}"/>
              </a:ext>
            </a:extLst>
          </p:cNvPr>
          <p:cNvSpPr/>
          <p:nvPr/>
        </p:nvSpPr>
        <p:spPr>
          <a:xfrm>
            <a:off x="2008726" y="416560"/>
            <a:ext cx="867021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400"/>
            <a:r>
              <a:rPr lang="ar-KW" sz="3600" b="1" u="sng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أكمل كلمات القصة التالية بالتاء المناسبة(ت- ة- ــة)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C82DF29-E6F7-0044-2B0A-4260E53B5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522" y="4050712"/>
            <a:ext cx="2390416" cy="1620109"/>
          </a:xfrm>
          <a:prstGeom prst="rect">
            <a:avLst/>
          </a:prstGeom>
        </p:spPr>
      </p:pic>
      <p:pic>
        <p:nvPicPr>
          <p:cNvPr id="21" name="Picture 4" descr="الحمامة والنملة - La Bibliohèque verte">
            <a:extLst>
              <a:ext uri="{FF2B5EF4-FFF2-40B4-BE49-F238E27FC236}">
                <a16:creationId xmlns:a16="http://schemas.microsoft.com/office/drawing/2014/main" id="{E90AB673-A2C9-2EA4-2A24-6CC05C40B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448" y="1074326"/>
            <a:ext cx="2062832" cy="133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8DB724E-F9B1-DC40-FE9C-0A79E87B88B1}"/>
              </a:ext>
            </a:extLst>
          </p:cNvPr>
          <p:cNvSpPr/>
          <p:nvPr/>
        </p:nvSpPr>
        <p:spPr>
          <a:xfrm rot="10800000" flipV="1">
            <a:off x="58496" y="2538221"/>
            <a:ext cx="12052355" cy="143936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 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الحمامة  </a:t>
            </a: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على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</a:t>
            </a: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...، و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</a:t>
            </a: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 إليها 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بورقة </a:t>
            </a: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شجر.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BE870B-E837-E9DD-5CBB-B8EA0DA7C853}"/>
              </a:ext>
            </a:extLst>
          </p:cNvPr>
          <p:cNvSpPr/>
          <p:nvPr/>
        </p:nvSpPr>
        <p:spPr>
          <a:xfrm rot="10800000" flipV="1">
            <a:off x="-93053" y="5722492"/>
            <a:ext cx="12111612" cy="962043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رأ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 </a:t>
            </a: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</a:t>
            </a: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 نمْلـ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ar-AE" sz="5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تكادُ تغرقُ في ماءِ النّهْرِ.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D9C4D7E-C99C-AF07-1CE7-EB27D54BD5A6}"/>
              </a:ext>
            </a:extLst>
          </p:cNvPr>
          <p:cNvSpPr/>
          <p:nvPr/>
        </p:nvSpPr>
        <p:spPr>
          <a:xfrm flipH="1">
            <a:off x="7493291" y="4275613"/>
            <a:ext cx="653142" cy="796834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DDD49F7-7FAD-4AC4-A680-CFAB0792CB4D}"/>
              </a:ext>
            </a:extLst>
          </p:cNvPr>
          <p:cNvSpPr/>
          <p:nvPr/>
        </p:nvSpPr>
        <p:spPr>
          <a:xfrm flipH="1">
            <a:off x="8388090" y="1255196"/>
            <a:ext cx="770709" cy="796834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C440EC-9533-675E-F9AC-7C72D061A44D}"/>
              </a:ext>
            </a:extLst>
          </p:cNvPr>
          <p:cNvSpPr/>
          <p:nvPr/>
        </p:nvSpPr>
        <p:spPr>
          <a:xfrm>
            <a:off x="9780260" y="2538220"/>
            <a:ext cx="1656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أشفقت</a:t>
            </a:r>
            <a:endParaRPr kumimoji="0" lang="en-US" sz="5400" b="1" i="0" u="none" strike="noStrike" kern="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7A19E7-3C66-BAF1-6E44-E8ACC26CE5CC}"/>
              </a:ext>
            </a:extLst>
          </p:cNvPr>
          <p:cNvSpPr/>
          <p:nvPr/>
        </p:nvSpPr>
        <p:spPr>
          <a:xfrm>
            <a:off x="4674065" y="2462772"/>
            <a:ext cx="1696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النملــة</a:t>
            </a:r>
            <a:endParaRPr kumimoji="0" lang="en-US" sz="5400" b="1" i="0" u="none" strike="noStrike" kern="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88E7B4B-42E5-AEB5-90CD-D15AD3B5216D}"/>
              </a:ext>
            </a:extLst>
          </p:cNvPr>
          <p:cNvSpPr/>
          <p:nvPr/>
        </p:nvSpPr>
        <p:spPr>
          <a:xfrm>
            <a:off x="1711294" y="2432401"/>
            <a:ext cx="1309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ألقـت</a:t>
            </a:r>
            <a:endParaRPr kumimoji="0" lang="en-US" sz="5400" b="1" i="0" u="none" strike="noStrike" kern="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9693AA-E8AD-5B5D-0813-818D94F3AFDC}"/>
              </a:ext>
            </a:extLst>
          </p:cNvPr>
          <p:cNvSpPr/>
          <p:nvPr/>
        </p:nvSpPr>
        <p:spPr>
          <a:xfrm>
            <a:off x="7586353" y="5812877"/>
            <a:ext cx="18453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حمامــة</a:t>
            </a:r>
            <a:endParaRPr kumimoji="0" lang="en-US" sz="5400" b="1" i="0" u="none" strike="noStrike" kern="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43968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ED06A-784B-AF2C-5CD9-E826AB442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74D383-7BB3-0DE2-74D5-A38B68F1FC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E734E8-AD5A-4933-177A-61F5578BC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C0F7E50-2D51-EE28-4C17-8C26EE47DEF5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1DED7B-507B-F360-DAB6-E5D0D8300F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7318F3-FD35-0A8D-6917-1950D899B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46A5FF-3D52-9501-7DF7-1041FC705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600" y="827760"/>
            <a:ext cx="8102792" cy="492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76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0DE1A-E7D1-428B-5517-72D9CB4D4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72160-5557-687E-5DB7-F95AAFF6C2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9D078F-DABA-C32C-5364-61D201960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C1D42C-B53C-4317-9AC4-E0B3DAACB41F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19DBF5-EF4E-A060-7A3E-2593FCB4EC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8B57CE-10D1-4833-735E-4A0AF50BE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26DE62-9CD2-5A6D-391E-CCCF9BF0BE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" t="2533" r="1861" b="4443"/>
          <a:stretch>
            <a:fillRect/>
          </a:stretch>
        </p:blipFill>
        <p:spPr bwMode="auto">
          <a:xfrm>
            <a:off x="2207695" y="832124"/>
            <a:ext cx="8471246" cy="47876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1029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4" name="Group 296"/>
          <p:cNvGraphicFramePr>
            <a:graphicFrameLocks noGrp="1"/>
          </p:cNvGraphicFramePr>
          <p:nvPr/>
        </p:nvGraphicFramePr>
        <p:xfrm>
          <a:off x="425302" y="260648"/>
          <a:ext cx="11164185" cy="6506285"/>
        </p:xfrm>
        <a:graphic>
          <a:graphicData uri="http://schemas.openxmlformats.org/drawingml/2006/table">
            <a:tbl>
              <a:tblPr/>
              <a:tblGrid>
                <a:gridCol w="2884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8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3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8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1731"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11 . 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ال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م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بارا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.....</a:t>
                      </a: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6" grid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Mudir MT" pitchFamily="2" charset="-78"/>
                      </a:endParaRPr>
                    </a:p>
                  </a:txBody>
                  <a:tcPr marT="39748" marB="3974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cs typeface="+mn-cs"/>
                        </a:rPr>
                        <a:t>1-الطّاولـ</a:t>
                      </a:r>
                      <a:r>
                        <a:rPr kumimoji="0" lang="ar-K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cs typeface="+mn-cs"/>
                        </a:rPr>
                        <a:t>..........</a:t>
                      </a:r>
                      <a:endParaRPr kumimoji="0" lang="ar-AE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5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ar-AE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2.النّجمـ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........</a:t>
                      </a: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630"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12. الصّحيفـ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.......</a:t>
                      </a: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9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+mn-ea"/>
                        <a:cs typeface="Mudir MT" pitchFamily="2" charset="-78"/>
                      </a:endParaRPr>
                    </a:p>
                  </a:txBody>
                  <a:tcPr marT="47303" marB="473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3. الْحيوانا..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</a:t>
                      </a: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5842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13. العنكبو...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</a:t>
                      </a:r>
                      <a:endParaRPr kumimoji="0" lang="en-GB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5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+mn-ea"/>
                        <a:cs typeface="Mudir MT" pitchFamily="2" charset="-78"/>
                      </a:endParaRPr>
                    </a:p>
                  </a:txBody>
                  <a:tcPr marT="47303" marB="473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048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14 . اللّعبـ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........</a:t>
                      </a:r>
                      <a:endParaRPr kumimoji="0" lang="ar-AE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4. الْبَيـ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..........</a:t>
                      </a:r>
                      <a:endParaRPr kumimoji="0" lang="ar-AE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3461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15. 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ا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لممرّضا.....</a:t>
                      </a:r>
                      <a:endParaRPr kumimoji="0" lang="en-GB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9. 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الأ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خ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ـ..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.....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7. الوَ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ْد....</a:t>
                      </a: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5 . 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ال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شّجر....</a:t>
                      </a: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7567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16- الأمّها.....</a:t>
                      </a: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10. </a:t>
                      </a:r>
                      <a:r>
                        <a:rPr kumimoji="0" lang="ar-BH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ال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معلّمـ...</a:t>
                      </a: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8. الشّرطـ...</a:t>
                      </a: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6. النبا...</a:t>
                      </a:r>
                      <a:r>
                        <a:rPr kumimoji="0" lang="ar-KW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ar-AE" sz="2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akkal Majalla" pitchFamily="2" charset="-78"/>
                          <a:ea typeface="+mn-ea"/>
                          <a:cs typeface="+mn-cs"/>
                        </a:rPr>
                        <a:t>.</a:t>
                      </a:r>
                      <a:endParaRPr kumimoji="0" lang="en-US" sz="2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Sakkal Majalla" pitchFamily="2" charset="-78"/>
                        <a:ea typeface="+mn-ea"/>
                        <a:cs typeface="+mn-cs"/>
                      </a:endParaRPr>
                    </a:p>
                  </a:txBody>
                  <a:tcPr marT="39748" marB="3974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" name="Group 193"/>
          <p:cNvGrpSpPr>
            <a:grpSpLocks/>
          </p:cNvGrpSpPr>
          <p:nvPr/>
        </p:nvGrpSpPr>
        <p:grpSpPr bwMode="auto">
          <a:xfrm>
            <a:off x="4035425" y="462666"/>
            <a:ext cx="3816350" cy="4006850"/>
            <a:chOff x="1655" y="309"/>
            <a:chExt cx="2404" cy="2404"/>
          </a:xfrm>
        </p:grpSpPr>
        <p:grpSp>
          <p:nvGrpSpPr>
            <p:cNvPr id="9255" name="Group 191"/>
            <p:cNvGrpSpPr>
              <a:grpSpLocks/>
            </p:cNvGrpSpPr>
            <p:nvPr/>
          </p:nvGrpSpPr>
          <p:grpSpPr bwMode="auto">
            <a:xfrm>
              <a:off x="1655" y="309"/>
              <a:ext cx="2404" cy="2404"/>
              <a:chOff x="1655" y="309"/>
              <a:chExt cx="2404" cy="2404"/>
            </a:xfrm>
          </p:grpSpPr>
          <p:sp>
            <p:nvSpPr>
              <p:cNvPr id="9257" name="AutoShape 25"/>
              <p:cNvSpPr>
                <a:spLocks noChangeArrowheads="1"/>
              </p:cNvSpPr>
              <p:nvPr/>
            </p:nvSpPr>
            <p:spPr bwMode="auto">
              <a:xfrm rot="-5400000">
                <a:off x="3194" y="718"/>
                <a:ext cx="453" cy="1134"/>
              </a:xfrm>
              <a:prstGeom prst="rtTriangl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8" name="AutoShape 26"/>
              <p:cNvSpPr>
                <a:spLocks noChangeArrowheads="1"/>
              </p:cNvSpPr>
              <p:nvPr/>
            </p:nvSpPr>
            <p:spPr bwMode="auto">
              <a:xfrm rot="-6711775">
                <a:off x="3060" y="520"/>
                <a:ext cx="453" cy="1134"/>
              </a:xfrm>
              <a:prstGeom prst="rtTriangle">
                <a:avLst/>
              </a:prstGeom>
              <a:solidFill>
                <a:srgbClr val="92D05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9" name="AutoShape 27"/>
              <p:cNvSpPr>
                <a:spLocks noChangeArrowheads="1"/>
              </p:cNvSpPr>
              <p:nvPr/>
            </p:nvSpPr>
            <p:spPr bwMode="auto">
              <a:xfrm rot="-9361465">
                <a:off x="2584" y="320"/>
                <a:ext cx="509" cy="1134"/>
              </a:xfrm>
              <a:prstGeom prst="rt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0" name="AutoShape 28"/>
              <p:cNvSpPr>
                <a:spLocks noChangeArrowheads="1"/>
              </p:cNvSpPr>
              <p:nvPr/>
            </p:nvSpPr>
            <p:spPr bwMode="auto">
              <a:xfrm rot="-8036753">
                <a:off x="2869" y="383"/>
                <a:ext cx="453" cy="1134"/>
              </a:xfrm>
              <a:prstGeom prst="rtTriangl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1" name="Text Box 29"/>
              <p:cNvSpPr txBox="1">
                <a:spLocks noChangeArrowheads="1"/>
              </p:cNvSpPr>
              <p:nvPr/>
            </p:nvSpPr>
            <p:spPr bwMode="auto">
              <a:xfrm rot="1260000">
                <a:off x="2943" y="412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</a:t>
                </a:r>
                <a:endPara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62" name="Text Box 30"/>
              <p:cNvSpPr txBox="1">
                <a:spLocks noChangeArrowheads="1"/>
              </p:cNvSpPr>
              <p:nvPr/>
            </p:nvSpPr>
            <p:spPr bwMode="auto">
              <a:xfrm rot="2640000">
                <a:off x="3243" y="582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2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63" name="Text Box 32"/>
              <p:cNvSpPr txBox="1">
                <a:spLocks noChangeArrowheads="1"/>
              </p:cNvSpPr>
              <p:nvPr/>
            </p:nvSpPr>
            <p:spPr bwMode="auto">
              <a:xfrm rot="3960000">
                <a:off x="3506" y="866"/>
                <a:ext cx="21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3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64" name="Text Box 33"/>
              <p:cNvSpPr txBox="1">
                <a:spLocks noChangeArrowheads="1"/>
              </p:cNvSpPr>
              <p:nvPr/>
            </p:nvSpPr>
            <p:spPr bwMode="auto">
              <a:xfrm rot="4629967">
                <a:off x="3688" y="1184"/>
                <a:ext cx="21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4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65" name="AutoShape 45"/>
              <p:cNvSpPr>
                <a:spLocks noChangeArrowheads="1"/>
              </p:cNvSpPr>
              <p:nvPr/>
            </p:nvSpPr>
            <p:spPr bwMode="auto">
              <a:xfrm rot="10800000">
                <a:off x="2393" y="355"/>
                <a:ext cx="453" cy="1134"/>
              </a:xfrm>
              <a:prstGeom prst="rtTriangle">
                <a:avLst/>
              </a:prstGeom>
              <a:solidFill>
                <a:schemeClr val="accent5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6" name="AutoShape 46"/>
              <p:cNvSpPr>
                <a:spLocks noChangeArrowheads="1"/>
              </p:cNvSpPr>
              <p:nvPr/>
            </p:nvSpPr>
            <p:spPr bwMode="auto">
              <a:xfrm rot="9488225">
                <a:off x="2195" y="489"/>
                <a:ext cx="453" cy="1134"/>
              </a:xfrm>
              <a:prstGeom prst="rtTriangl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7" name="AutoShape 47"/>
              <p:cNvSpPr>
                <a:spLocks noChangeArrowheads="1"/>
              </p:cNvSpPr>
              <p:nvPr/>
            </p:nvSpPr>
            <p:spPr bwMode="auto">
              <a:xfrm rot="6838535">
                <a:off x="1967" y="937"/>
                <a:ext cx="509" cy="1134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8" name="AutoShape 48"/>
              <p:cNvSpPr>
                <a:spLocks noChangeArrowheads="1"/>
              </p:cNvSpPr>
              <p:nvPr/>
            </p:nvSpPr>
            <p:spPr bwMode="auto">
              <a:xfrm rot="8163247">
                <a:off x="2058" y="680"/>
                <a:ext cx="453" cy="1134"/>
              </a:xfrm>
              <a:prstGeom prst="rtTriangle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9" name="Text Box 49"/>
              <p:cNvSpPr txBox="1">
                <a:spLocks noChangeArrowheads="1"/>
              </p:cNvSpPr>
              <p:nvPr/>
            </p:nvSpPr>
            <p:spPr bwMode="auto">
              <a:xfrm rot="17460000">
                <a:off x="1752" y="1168"/>
                <a:ext cx="317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13</a:t>
                </a:r>
                <a:endPara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70" name="Text Box 50"/>
              <p:cNvSpPr txBox="1">
                <a:spLocks noChangeArrowheads="1"/>
              </p:cNvSpPr>
              <p:nvPr/>
            </p:nvSpPr>
            <p:spPr bwMode="auto">
              <a:xfrm rot="18409541">
                <a:off x="1877" y="825"/>
                <a:ext cx="317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14</a:t>
                </a:r>
                <a:endPara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71" name="Text Box 51"/>
              <p:cNvSpPr txBox="1">
                <a:spLocks noChangeArrowheads="1"/>
              </p:cNvSpPr>
              <p:nvPr/>
            </p:nvSpPr>
            <p:spPr bwMode="auto">
              <a:xfrm rot="-1988643">
                <a:off x="2157" y="564"/>
                <a:ext cx="33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15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72" name="Text Box 52"/>
              <p:cNvSpPr txBox="1">
                <a:spLocks noChangeArrowheads="1"/>
              </p:cNvSpPr>
              <p:nvPr/>
            </p:nvSpPr>
            <p:spPr bwMode="auto">
              <a:xfrm rot="-621262">
                <a:off x="2481" y="420"/>
                <a:ext cx="33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16</a:t>
                </a:r>
                <a:endPara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73" name="AutoShape 54"/>
              <p:cNvSpPr>
                <a:spLocks noChangeArrowheads="1"/>
              </p:cNvSpPr>
              <p:nvPr/>
            </p:nvSpPr>
            <p:spPr bwMode="auto">
              <a:xfrm>
                <a:off x="2856" y="1530"/>
                <a:ext cx="453" cy="1134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4" name="AutoShape 55"/>
              <p:cNvSpPr>
                <a:spLocks noChangeArrowheads="1"/>
              </p:cNvSpPr>
              <p:nvPr/>
            </p:nvSpPr>
            <p:spPr bwMode="auto">
              <a:xfrm rot="-1311775">
                <a:off x="3054" y="1396"/>
                <a:ext cx="453" cy="1134"/>
              </a:xfrm>
              <a:prstGeom prst="rtTriangle">
                <a:avLst/>
              </a:prstGeom>
              <a:solidFill>
                <a:srgbClr val="FF69FF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5" name="AutoShape 56"/>
              <p:cNvSpPr>
                <a:spLocks noChangeArrowheads="1"/>
              </p:cNvSpPr>
              <p:nvPr/>
            </p:nvSpPr>
            <p:spPr bwMode="auto">
              <a:xfrm rot="-3961465">
                <a:off x="3226" y="948"/>
                <a:ext cx="509" cy="1134"/>
              </a:xfrm>
              <a:prstGeom prst="rtTriangle">
                <a:avLst/>
              </a:prstGeom>
              <a:solidFill>
                <a:schemeClr val="accent6">
                  <a:lumMod val="75000"/>
                </a:scheme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6" name="AutoShape 57"/>
              <p:cNvSpPr>
                <a:spLocks noChangeArrowheads="1"/>
              </p:cNvSpPr>
              <p:nvPr/>
            </p:nvSpPr>
            <p:spPr bwMode="auto">
              <a:xfrm rot="-2636753">
                <a:off x="3191" y="1205"/>
                <a:ext cx="453" cy="1134"/>
              </a:xfrm>
              <a:prstGeom prst="rtTriangle">
                <a:avLst/>
              </a:prstGeom>
              <a:solidFill>
                <a:schemeClr val="bg1">
                  <a:lumMod val="6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7" name="Text Box 58"/>
              <p:cNvSpPr txBox="1">
                <a:spLocks noChangeArrowheads="1"/>
              </p:cNvSpPr>
              <p:nvPr/>
            </p:nvSpPr>
            <p:spPr bwMode="auto">
              <a:xfrm rot="6108285">
                <a:off x="3705" y="1559"/>
                <a:ext cx="21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5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78" name="Text Box 59"/>
              <p:cNvSpPr txBox="1">
                <a:spLocks noChangeArrowheads="1"/>
              </p:cNvSpPr>
              <p:nvPr/>
            </p:nvSpPr>
            <p:spPr bwMode="auto">
              <a:xfrm rot="7895727">
                <a:off x="3535" y="1887"/>
                <a:ext cx="21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6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79" name="Text Box 60"/>
              <p:cNvSpPr txBox="1">
                <a:spLocks noChangeArrowheads="1"/>
              </p:cNvSpPr>
              <p:nvPr/>
            </p:nvSpPr>
            <p:spPr bwMode="auto">
              <a:xfrm rot="8784103">
                <a:off x="3246" y="2145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7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80" name="Text Box 61"/>
              <p:cNvSpPr txBox="1">
                <a:spLocks noChangeArrowheads="1"/>
              </p:cNvSpPr>
              <p:nvPr/>
            </p:nvSpPr>
            <p:spPr bwMode="auto">
              <a:xfrm rot="10198862">
                <a:off x="2927" y="2327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8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81" name="AutoShape 63"/>
              <p:cNvSpPr>
                <a:spLocks noChangeArrowheads="1"/>
              </p:cNvSpPr>
              <p:nvPr/>
            </p:nvSpPr>
            <p:spPr bwMode="auto">
              <a:xfrm rot="5400000">
                <a:off x="2040" y="1170"/>
                <a:ext cx="453" cy="1134"/>
              </a:xfrm>
              <a:prstGeom prst="rtTriangle">
                <a:avLst/>
              </a:prstGeom>
              <a:solidFill>
                <a:srgbClr val="00206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82" name="AutoShape 64"/>
              <p:cNvSpPr>
                <a:spLocks noChangeArrowheads="1"/>
              </p:cNvSpPr>
              <p:nvPr/>
            </p:nvSpPr>
            <p:spPr bwMode="auto">
              <a:xfrm rot="4088225">
                <a:off x="2174" y="1368"/>
                <a:ext cx="453" cy="1134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83" name="AutoShape 65"/>
              <p:cNvSpPr>
                <a:spLocks noChangeArrowheads="1"/>
              </p:cNvSpPr>
              <p:nvPr/>
            </p:nvSpPr>
            <p:spPr bwMode="auto">
              <a:xfrm rot="1438535">
                <a:off x="2594" y="1568"/>
                <a:ext cx="509" cy="1134"/>
              </a:xfrm>
              <a:prstGeom prst="rtTriangle">
                <a:avLst/>
              </a:prstGeom>
              <a:solidFill>
                <a:srgbClr val="99FF33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84" name="AutoShape 66"/>
              <p:cNvSpPr>
                <a:spLocks noChangeArrowheads="1"/>
              </p:cNvSpPr>
              <p:nvPr/>
            </p:nvSpPr>
            <p:spPr bwMode="auto">
              <a:xfrm rot="2763247">
                <a:off x="2365" y="1505"/>
                <a:ext cx="453" cy="1134"/>
              </a:xfrm>
              <a:prstGeom prst="rtTriangle">
                <a:avLst/>
              </a:prstGeom>
              <a:solidFill>
                <a:schemeClr val="bg2">
                  <a:lumMod val="5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85" name="Text Box 67"/>
              <p:cNvSpPr txBox="1">
                <a:spLocks noChangeArrowheads="1"/>
              </p:cNvSpPr>
              <p:nvPr/>
            </p:nvSpPr>
            <p:spPr bwMode="auto">
              <a:xfrm rot="-10167133">
                <a:off x="2540" y="2323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9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86" name="Text Box 68"/>
              <p:cNvSpPr txBox="1">
                <a:spLocks noChangeArrowheads="1"/>
              </p:cNvSpPr>
              <p:nvPr/>
            </p:nvSpPr>
            <p:spPr bwMode="auto">
              <a:xfrm rot="-8471666">
                <a:off x="2127" y="2131"/>
                <a:ext cx="33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10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87" name="Text Box 69"/>
              <p:cNvSpPr txBox="1">
                <a:spLocks noChangeArrowheads="1"/>
              </p:cNvSpPr>
              <p:nvPr/>
            </p:nvSpPr>
            <p:spPr bwMode="auto">
              <a:xfrm rot="14160903">
                <a:off x="1891" y="1888"/>
                <a:ext cx="30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11</a:t>
                </a:r>
                <a:endPara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88" name="Text Box 70"/>
              <p:cNvSpPr txBox="1">
                <a:spLocks noChangeArrowheads="1"/>
              </p:cNvSpPr>
              <p:nvPr/>
            </p:nvSpPr>
            <p:spPr bwMode="auto">
              <a:xfrm rot="15625897">
                <a:off x="1734" y="1560"/>
                <a:ext cx="317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Arial" pitchFamily="34" charset="0"/>
                  </a:rPr>
                  <a:t>12</a:t>
                </a: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289" name="Oval 71"/>
              <p:cNvSpPr>
                <a:spLocks noChangeArrowheads="1"/>
              </p:cNvSpPr>
              <p:nvPr/>
            </p:nvSpPr>
            <p:spPr bwMode="auto">
              <a:xfrm>
                <a:off x="1655" y="309"/>
                <a:ext cx="2404" cy="2404"/>
              </a:xfrm>
              <a:prstGeom prst="ellipse">
                <a:avLst/>
              </a:prstGeom>
              <a:noFill/>
              <a:ln w="25400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AE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256" name="AutoShape 73"/>
            <p:cNvSpPr>
              <a:spLocks noChangeArrowheads="1"/>
            </p:cNvSpPr>
            <p:nvPr/>
          </p:nvSpPr>
          <p:spPr bwMode="auto">
            <a:xfrm>
              <a:off x="2671" y="1262"/>
              <a:ext cx="408" cy="453"/>
            </a:xfrm>
            <a:prstGeom prst="star4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AE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283" name="Picture 235" descr="BD21331_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25" y="6945313"/>
            <a:ext cx="336550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2" name="11 - Flowers are Red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61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C 0.00903 -0.03611 0.00295 -0.00833 8.33333E-7 -0.09722 C -0.00139 -0.14097 -0.00885 -0.18195 -0.0125 -0.225 C -0.01823 -0.29375 -0.02396 -0.36227 -0.03125 -0.43056 C -0.03472 -0.49931 -0.03385 -0.5794 -0.02708 -0.64722 C -0.02517 -0.6669 -0.01719 -0.71597 -0.00625 -0.73056 C 0.00122 -0.76019 0.02899 -0.77639 0.05 -0.78333 C 0.05972 -0.78241 0.06944 -0.78241 0.07917 -0.78056 C 0.0849 -0.77963 0.09028 -0.77685 0.09583 -0.775 C 0.09861 -0.77408 0.10417 -0.77222 0.10417 -0.77222 C 0.10885 -0.76806 0.11441 -0.76574 0.11875 -0.76111 C 0.13021 -0.74861 0.13542 -0.73727 0.14375 -0.72222 C 0.14878 -0.70185 0.14688 -0.71134 0.15 -0.69445 C 0.14809 -0.67917 0.14844 -0.6588 0.14375 -0.64445 C 0.13941 -0.63148 0.11944 -0.60232 0.11042 -0.59445 C 0.10851 -0.59283 0.10608 -0.59306 0.10417 -0.59167 C 0.0967 -0.58681 0.08924 -0.58125 0.08125 -0.57778 C 0.07587 -0.57546 0.06458 -0.57245 0.06458 -0.57245 C 0.02153 -0.57708 -0.00851 -0.58357 -0.03333 -0.63333 C -0.03559 -0.64537 -0.03733 -0.65741 -0.03958 -0.66945 C -0.03819 -0.68866 -0.03715 -0.71505 -0.03125 -0.73333 C -0.01771 -0.7757 0.01476 -0.8037 0.04792 -0.81111 C 0.06181 -0.81019 0.07569 -0.81065 0.08958 -0.80833 C 0.09375 -0.80764 0.10417 -0.79977 0.10833 -0.79722 C 0.11267 -0.79468 0.12292 -0.79005 0.12708 -0.78611 C 0.13733 -0.77639 0.14253 -0.75857 0.14792 -0.74445 C 0.1566 -0.72153 0.16146 -0.70023 0.16458 -0.675 C 0.16233 -0.65139 0.16302 -0.6257 0.15833 -0.60278 C 0.15 -0.56204 0.12396 -0.53241 0.09375 -0.52222 C 0.07431 -0.52361 0.04688 -0.52199 0.02708 -0.53333 C 0.01719 -0.53889 0.01007 -0.54769 8.33333E-7 -0.55278 C -0.00122 -0.5544 -0.02708 -0.58611 -0.02917 -0.59167 C -0.0349 -0.60695 -0.03646 -0.62245 -0.03958 -0.63889 C -0.03611 -0.68519 -0.03212 -0.71783 8.33333E-7 -0.74445 C 0.0151 -0.75718 0.01806 -0.7588 0.0375 -0.76389 C 0.04097 -0.76482 0.04792 -0.76667 0.04792 -0.76667 C 0.06771 -0.76296 0.10156 -0.7537 0.11458 -0.73056 C 0.12014 -0.7206 0.1283 -0.71204 0.13125 -0.7 C 0.13299 -0.69283 0.13403 -0.68519 0.13542 -0.67778 C 0.13611 -0.67408 0.1375 -0.66667 0.1375 -0.66667 C 0.13455 -0.62801 0.13264 -0.60926 0.10833 -0.58611 C 0.10156 -0.57963 0.09913 -0.58079 0.09167 -0.57778 C 0.0875 -0.57616 0.07917 -0.57245 0.07917 -0.57245 C 0.05538 -0.57408 0.0434 -0.575 0.02292 -0.58056 C 0.01215 -0.58773 -0.00069 -0.59537 -0.00833 -0.60833 C -0.01146 -0.61366 -0.01667 -0.625 -0.01667 -0.625 C -0.0191 -0.63843 -0.02205 -0.65046 -0.01875 -0.66389 C -0.0158 -0.6919 -0.0125 -0.70648 0.00417 -0.725 C 0.01337 -0.73519 0.01962 -0.74329 0.03125 -0.74722 C 0.03333 -0.74908 0.03507 -0.75162 0.0375 -0.75278 C 0.04288 -0.75533 0.05417 -0.75833 0.05417 -0.75833 C 0.06684 -0.75602 0.08594 -0.75579 0.09792 -0.74445 C 0.10035 -0.74213 0.10191 -0.73843 0.10417 -0.73611 C 0.10816 -0.73195 0.11667 -0.725 0.11667 -0.725 C 0.13021 -0.69769 0.13351 -0.68796 0.1375 -0.65556 C 0.13368 -0.64028 0.13212 -0.62384 0.12917 -0.60833 C 0.12639 -0.59329 0.12344 -0.5963 0.11667 -0.58889 C 0.11233 -0.58426 0.10972 -0.57778 0.10417 -0.575 C 0.09809 -0.57222 0.08455 -0.56875 0.07708 -0.56667 C 0.06389 -0.56852 0.05243 -0.57153 0.03958 -0.575 C 0.01771 -0.58958 0.00868 -0.60417 8.33333E-7 -0.63333 C 0.00069 -0.6463 0.00017 -0.67824 0.00625 -0.69445 C 0.01962 -0.73009 0.04097 -0.74259 0.06875 -0.74722 C 0.08229 -0.74514 0.10208 -0.74537 0.11458 -0.73611 C 0.12899 -0.72546 0.12917 -0.73056 0.125 -0.71945 " pathEditMode="relative" ptsTypes="ffffffffffffffffffffffffffffffffffffffffffffffffffffffffffffffffA">
                                      <p:cBhvr>
                                        <p:cTn id="8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C -0.00191 -0.0419 -0.00416 -0.0838 -0.01041 -0.125 C -0.01423 -0.15023 -0.02309 -0.17546 -0.02916 -0.2 C -0.0302 -0.20926 -0.03246 -0.21852 -0.03333 -0.22778 C -0.03437 -0.23982 -0.03402 -0.25185 -0.03541 -0.26389 C -0.03767 -0.28357 -0.04392 -0.30602 -0.04791 -0.325 C -0.05277 -0.37755 -0.05694 -0.43079 -0.0625 -0.48333 C -0.06493 -0.58195 -0.07934 -0.70093 -0.03541 -0.78889 C -0.02882 -0.80208 -0.01857 -0.81412 -0.01041 -0.825 C -0.00104 -0.8375 0.0191 -0.84468 0.03125 -0.85 C 0.03664 -0.84954 0.06719 -0.84884 0.07917 -0.84445 C 0.09375 -0.83912 0.10486 -0.82963 0.11875 -0.825 C 0.13837 -0.80764 0.15608 -0.78681 0.16667 -0.75833 C 0.17101 -0.74676 0.17257 -0.73426 0.17709 -0.72222 C 0.18021 -0.69769 0.1816 -0.67361 0.1875 -0.65 C 0.19184 -0.60926 0.18976 -0.53773 0.16042 -0.50833 C 0.14584 -0.49375 0.12605 -0.48727 0.10834 -0.48333 C 0.08924 -0.48426 0.06285 -0.48264 0.04167 -0.48889 C -0.00503 -0.50278 -0.04739 -0.54607 -0.06875 -0.60278 C -0.07014 -0.61389 -0.07152 -0.625 -0.07291 -0.63611 C -0.07465 -0.65023 -0.07048 -0.65972 -0.06875 -0.67222 C -0.06805 -0.67708 -0.0658 -0.70255 -0.06458 -0.70833 C -0.05607 -0.75093 -0.03663 -0.78982 -0.00833 -0.81389 C 0.00799 -0.82778 0.02761 -0.83472 0.04584 -0.84167 C 0.06111 -0.84074 0.07639 -0.84097 0.09167 -0.83889 C 0.12587 -0.83426 0.15643 -0.79607 0.17292 -0.75833 C 0.18473 -0.73125 0.19028 -0.69745 0.19375 -0.66667 C 0.19514 -0.6537 0.19792 -0.62778 0.19792 -0.62778 C 0.19653 -0.59514 0.19844 -0.55255 0.18125 -0.525 C 0.17691 -0.51806 0.17153 -0.51204 0.16667 -0.50556 C 0.15625 -0.49167 0.14115 -0.48658 0.12709 -0.48333 C 0.11875 -0.48148 0.10209 -0.47778 0.10209 -0.47778 C 0.05434 -0.48264 0.00799 -0.49537 -0.03125 -0.53333 C -0.04583 -0.54745 -0.06163 -0.56273 -0.06875 -0.58611 C -0.07691 -0.6125 -0.07639 -0.61389 -0.07916 -0.63611 C -0.075 -0.65255 -0.075 -0.66945 -0.07083 -0.68611 C -0.05573 -0.7463 -0.01024 -0.77639 0.03334 -0.78611 C 0.04705 -0.7831 0.06164 -0.7831 0.075 -0.77778 C 0.08681 -0.77315 0.09618 -0.76435 0.10625 -0.75556 C 0.13733 -0.72778 0.1474 -0.71088 0.15625 -0.66389 C 0.15521 -0.64213 0.154 -0.60533 0.14584 -0.58333 C 0.13802 -0.56227 0.13976 -0.57199 0.13125 -0.55833 C 0.12969 -0.55579 0.129 -0.55208 0.12709 -0.55 C 0.12136 -0.54352 0.11545 -0.53658 0.10834 -0.53333 C 0.10417 -0.53148 0.1 -0.52963 0.09584 -0.52778 C 0.09375 -0.52685 0.08959 -0.525 0.08959 -0.525 C 0.05903 -0.52824 0.04236 -0.53357 0.01667 -0.55556 C 0.0099 -0.56134 0.00157 -0.56458 -0.00416 -0.57222 C -0.00902 -0.5787 -0.01875 -0.59167 -0.01875 -0.59167 C -0.02014 -0.5963 -0.02135 -0.60093 -0.02291 -0.60556 C -0.02552 -0.61296 -0.03125 -0.62778 -0.03125 -0.62778 C -0.0368 -0.66505 -0.02656 -0.71111 -0.00416 -0.73611 C 0.00139 -0.74236 0.01007 -0.74884 0.01667 -0.75278 C 0.02066 -0.75509 0.025 -0.75648 0.02917 -0.75833 C 0.03125 -0.75926 0.03542 -0.76111 0.03542 -0.76111 C 0.04757 -0.75972 0.07969 -0.75787 0.09167 -0.74722 C 0.11632 -0.72523 0.13577 -0.69491 0.14167 -0.65556 C 0.1408 -0.63796 0.13959 -0.59167 0.12709 -0.575 C 0.1191 -0.56435 0.10695 -0.55394 0.09584 -0.55 C 0.09028 -0.54792 0.07917 -0.54445 0.07917 -0.54445 C 0.06736 -0.54583 0.05452 -0.54352 0.04375 -0.55 C 0.03056 -0.5581 0.01459 -0.57616 0.00625 -0.59167 C 0.00191 -0.59977 -2.5E-6 -0.60833 -0.00416 -0.61667 C -0.00555 -0.62593 -0.00694 -0.63519 -0.00833 -0.64445 C -0.00955 -0.65278 -0.00729 -0.66111 -0.00625 -0.66945 C -0.00156 -0.70533 0.01198 -0.71644 0.0375 -0.725 C 0.05868 -0.72153 0.08473 -0.71921 0.10209 -0.7 C 0.11007 -0.6912 0.12153 -0.68033 0.125 -0.66667 C 0.12639 -0.66111 0.12917 -0.65 0.12917 -0.65 C 0.12743 -0.63449 0.12726 -0.61968 0.11875 -0.60833 " pathEditMode="relative" ptsTypes="fffffffffffffffffffffffffffffffffffffffffffffffffffffffffffffffffffffA">
                                      <p:cBhvr>
                                        <p:cTn id="14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C 0.0007 -0.01018 0.00209 -0.02037 0.00209 -0.03055 C 0.00209 -0.03426 0.00052 -0.03796 -2.5E-6 -0.04166 C -0.0033 -0.06828 -0.00555 -0.09074 -0.01041 -0.11666 C -0.01666 -0.15023 -0.01996 -0.18356 -0.02708 -0.2169 C -0.0335 -0.24676 -0.03437 -0.27893 -0.04166 -0.30833 C -0.04323 -0.32338 -0.04618 -0.33773 -0.04791 -0.35278 C -0.05173 -0.38588 -0.05347 -0.41991 -0.05833 -0.45278 C -0.06475 -0.49583 -0.07014 -0.53657 -0.07291 -0.58055 C -0.06753 -0.60903 -0.07257 -0.5794 -0.06875 -0.63889 C -0.06666 -0.67014 -0.06354 -0.69768 -0.05833 -0.72778 C -0.05711 -0.73518 -0.05729 -0.74375 -0.05416 -0.75 C -0.04809 -0.76203 -0.04375 -0.7743 -0.0375 -0.78611 C -0.03211 -0.79606 -0.02343 -0.80069 -0.01666 -0.80833 C -0.01441 -0.81088 -0.01302 -0.81481 -0.01041 -0.81666 C -0.00434 -0.82129 0.00816 -0.8243 0.01459 -0.82778 C 0.02709 -0.82685 0.03959 -0.82639 0.05209 -0.825 C 0.07535 -0.82222 0.0941 -0.80532 0.1125 -0.78889 C 0.11389 -0.78611 0.11493 -0.7831 0.11667 -0.78055 C 0.12066 -0.77477 0.12917 -0.76389 0.12917 -0.76389 C 0.1323 -0.75139 0.13629 -0.73866 0.14167 -0.72778 C 0.14861 -0.6912 0.14636 -0.65486 0.1375 -0.61944 C 0.13577 -0.6125 0.13264 -0.59745 0.12917 -0.59166 C 0.11407 -0.56574 0.09618 -0.55231 0.07292 -0.54444 C 0.06389 -0.54537 0.05486 -0.54537 0.04584 -0.54722 C -2.5E-6 -0.55694 -0.01527 -0.61481 -0.025 -0.66666 C -0.02413 -0.68241 -0.02534 -0.71319 -0.01875 -0.73055 C -0.00694 -0.76227 0.02327 -0.78055 0.04792 -0.78889 C 0.08924 -0.78634 0.09896 -0.79074 0.12917 -0.76389 C 0.13351 -0.75509 0.14063 -0.74838 0.14375 -0.73889 C 0.14549 -0.73356 0.14653 -0.72778 0.14792 -0.72222 C 0.14861 -0.71944 0.15 -0.71389 0.15 -0.71389 C 0.14896 -0.68703 0.15226 -0.66574 0.14167 -0.64444 C 0.13768 -0.62315 0.13056 -0.61296 0.11875 -0.59722 C 0.11702 -0.59491 0.1165 -0.59097 0.11459 -0.58889 C 0.11216 -0.58634 0.10886 -0.58565 0.10625 -0.58333 C 0.10382 -0.58102 0.10243 -0.57708 0.1 -0.575 C 0.09271 -0.56852 0.07952 -0.56389 0.07084 -0.56111 C 0.05018 -0.56319 0.04966 -0.56134 0.03542 -0.56666 C 0.02327 -0.57129 0.03507 -0.5669 0.02292 -0.575 C -0.0092 -0.59629 -0.02639 -0.61875 -0.03541 -0.66666 C -0.03402 -0.69028 -0.03524 -0.72153 -0.01875 -0.73611 C -0.01024 -0.75301 0.00278 -0.76041 0.01667 -0.76666 C 0.01875 -0.76759 0.02084 -0.76852 0.02292 -0.76944 C 0.025 -0.77037 0.02917 -0.77222 0.02917 -0.77222 C 0.054 -0.77037 0.07639 -0.77199 0.09792 -0.75555 C 0.10174 -0.75254 0.1092 -0.74884 0.1125 -0.74444 C 0.11875 -0.73611 0.12379 -0.72338 0.12917 -0.71389 C 0.13785 -0.67916 0.13473 -0.63819 0.11875 -0.60833 C 0.11129 -0.59444 0.10868 -0.5919 0.09584 -0.58634 C 0.09167 -0.58426 0.08334 -0.58055 0.08334 -0.58055 C 0.06945 -0.58241 0.05712 -0.58449 0.04375 -0.58889 C 0.03004 -0.60254 0.01997 -0.61991 0.01459 -0.64166 C 0.01528 -0.65555 0.01545 -0.66944 0.01667 -0.68333 C 0.01875 -0.70903 0.03785 -0.72616 0.05417 -0.73333 C 0.09445 -0.73055 0.09375 -0.71296 0.09375 -0.73333 " pathEditMode="relative" ptsTypes="fffffffffffffffffffffffffffffffffffffffffffffffffffffffA">
                                      <p:cBhvr>
                                        <p:cTn id="20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C 0.00747 -0.02963 0.00347 -0.01042 -0.00208 -0.07778 C -0.00486 -0.11042 -0.00903 -0.14282 -0.0125 -0.17523 C -0.01476 -0.2338 -0.02049 -0.29028 -0.03125 -0.34722 C -0.0349 -0.39259 -0.03646 -0.43796 -0.03958 -0.48333 C -0.04115 -0.50648 -0.04375 -0.55278 -0.04375 -0.55278 C -0.04253 -0.59907 -0.04462 -0.65255 -0.03125 -0.69722 C -0.02656 -0.73472 -0.01146 -0.7625 0.00833 -0.78889 C 0.01094 -0.79236 0.02413 -0.80417 0.02708 -0.80555 C 0.03385 -0.80856 0.04792 -0.81111 0.04792 -0.81111 C 0.05833 -0.81018 0.06892 -0.81042 0.07917 -0.80833 C 0.10069 -0.80393 0.11528 -0.7838 0.13125 -0.76667 C 0.14097 -0.74514 0.14531 -0.73102 0.15208 -0.70833 C 0.15434 -0.69074 0.1566 -0.67338 0.15833 -0.65555 C 0.15712 -0.64352 0.15538 -0.63148 0.15417 -0.61944 C 0.1526 -0.60278 0.1526 -0.58055 0.14792 -0.56389 C 0.14705 -0.56111 0.13802 -0.54537 0.1375 -0.54444 C 0.13038 -0.52917 0.12483 -0.51505 0.1125 -0.50555 C 0.09931 -0.49537 0.09132 -0.49352 0.07708 -0.48889 C 0.05451 -0.49074 0.04253 -0.4919 0.02292 -0.49722 C -0.02135 -0.53264 -0.05069 -0.56736 -0.05833 -0.63889 C -0.05764 -0.65926 -0.05781 -0.67963 -0.05625 -0.7 C -0.05156 -0.76042 -0.00278 -0.7993 0.0375 -0.80833 C 0.05208 -0.80648 0.0717 -0.80694 0.08542 -0.79722 C 0.11528 -0.77616 0.13125 -0.74745 0.14583 -0.70833 C 0.15069 -0.69514 0.15365 -0.67801 0.15625 -0.66389 C 0.15799 -0.65463 0.15903 -0.64537 0.16042 -0.63611 C 0.16111 -0.63148 0.1625 -0.62222 0.1625 -0.62222 C 0.16128 -0.60393 0.16163 -0.57361 0.15417 -0.55555 C 0.13767 -0.5162 0.12101 -0.49792 0.0875 -0.48889 C 0.04844 -0.49167 0.03333 -0.49097 0.00417 -0.52222 C 0.00208 -0.52685 0.00052 -0.53194 -0.00208 -0.53611 C -0.00521 -0.54143 -0.00955 -0.54467 -0.0125 -0.55023 C -0.02118 -0.5662 -0.02569 -0.59005 -0.03125 -0.60833 C -0.03229 -0.61852 -0.03542 -0.62847 -0.03542 -0.63889 C -0.03542 -0.67454 -0.03542 -0.73055 -0.01875 -0.76389 C -0.00868 -0.78403 0.00556 -0.79329 0.02083 -0.80555 C 0.02691 -0.81042 0.04167 -0.81111 0.04167 -0.81111 C 0.06181 -0.80671 0.07882 -0.80023 0.09792 -0.79167 C 0.10399 -0.78565 0.11094 -0.78148 0.11667 -0.775 C 0.11927 -0.77199 0.12066 -0.76736 0.12292 -0.76389 C 0.14705 -0.72639 0.14965 -0.69768 0.15417 -0.65 C 0.1533 -0.62731 0.15347 -0.59097 0.14792 -0.56667 C 0.14722 -0.56366 0.14497 -0.56134 0.14375 -0.55833 C 0.13993 -0.5493 0.13628 -0.53565 0.13125 -0.52778 C 0.12083 -0.51157 0.1026 -0.50116 0.0875 -0.49722 C 0.05729 -0.50023 0.03056 -0.50208 0.00833 -0.53333 C -0.00052 -0.54583 -0.01667 -0.57245 -0.01667 -0.57245 C -0.01962 -0.58426 -0.02569 -0.59421 -0.02917 -0.60555 C -0.03177 -0.61366 -0.03542 -0.63055 -0.03542 -0.63055 C -0.03733 -0.64884 -0.0401 -0.66481 -0.04167 -0.68333 C -0.03976 -0.70046 -0.03924 -0.72037 -0.03333 -0.73611 C -0.01788 -0.77708 0.01285 -0.8 0.04583 -0.80555 C 0.07188 -0.80069 0.09444 -0.79653 0.11458 -0.77222 C 0.12066 -0.76505 0.12865 -0.7537 0.13333 -0.74444 C 0.13785 -0.73542 0.14583 -0.71667 0.14583 -0.71667 C 0.14844 -0.69606 0.15313 -0.67616 0.15625 -0.65555 C 0.15521 -0.6206 0.16024 -0.56667 0.13958 -0.53611 C 0.12934 -0.52083 0.11667 -0.50463 0.10208 -0.49722 C 0.09271 -0.49259 0.07292 -0.48889 0.07292 -0.48889 C 0.03889 -0.49444 0.00868 -0.5118 -0.01458 -0.54722 C -0.02187 -0.55833 -0.02674 -0.57153 -0.03333 -0.58333 C -0.03403 -0.58796 -0.03437 -0.59259 -0.03542 -0.59722 C -0.03646 -0.60208 -0.03854 -0.60625 -0.03958 -0.61111 C -0.04149 -0.62014 -0.04375 -0.63889 -0.04375 -0.63889 C -0.04288 -0.65671 -0.04323 -0.67662 -0.03958 -0.69444 C -0.02795 -0.75162 0.00278 -0.78079 0.04375 -0.79444 C 0.05625 -0.79352 0.06875 -0.79329 0.08125 -0.79167 C 0.08351 -0.79143 0.0875 -0.78889 0.0875 -0.78889 " pathEditMode="relative" ptsTypes="ffffffffffffffffffffffffffffffffffffffffffffffffffffffffffffffffffffA">
                                      <p:cBhvr>
                                        <p:cTn id="26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C -0.004 -0.02176 -0.00556 -0.04468 -0.00834 -0.0669 C -0.01146 -0.09144 -0.0125 -0.08287 -0.01459 -0.10278 C -0.01719 -0.12894 -0.01997 -0.15463 -0.02292 -0.18079 C -0.02882 -0.23148 -0.04045 -0.28195 -0.04375 -0.33333 C -0.04705 -0.38519 -0.04549 -0.35556 -0.04792 -0.42222 C -0.04723 -0.46852 -0.04705 -0.51482 -0.04584 -0.56111 C -0.04514 -0.58681 -0.04045 -0.61343 -0.0375 -0.63889 C -0.03455 -0.66366 -0.03316 -0.68982 -0.02709 -0.71389 C -0.01563 -0.75995 0.01389 -0.80139 0.05 -0.81111 C 0.05902 -0.81019 0.06805 -0.80995 0.07708 -0.80833 C 0.08281 -0.80718 0.09375 -0.80278 0.09375 -0.80278 C 0.09982 -0.79676 0.11163 -0.78565 0.11458 -0.77778 C 0.11736 -0.77037 0.12014 -0.76296 0.12291 -0.75556 C 0.1243 -0.75185 0.12708 -0.74445 0.12708 -0.74445 C 0.12934 -0.72963 0.13107 -0.71482 0.13333 -0.7 C 0.13402 -0.68889 0.13455 -0.67778 0.13541 -0.66667 C 0.13767 -0.63912 0.13819 -0.5831 0.12916 -0.55556 C 0.125 -0.54329 0.11909 -0.53171 0.11458 -0.51945 C 0.11111 -0.51019 0.09809 -0.50764 0.09166 -0.50556 C 0.05885 -0.51435 0.03923 -0.53148 0.01875 -0.56667 C 0.01128 -0.57963 0.00746 -0.59676 0.00208 -0.61111 C -0.00122 -0.63287 -0.00973 -0.65324 -0.0125 -0.675 C -0.01545 -0.69815 -0.01407 -0.68611 -0.01667 -0.71111 C -0.01493 -0.75949 -0.01684 -0.77986 -0.00209 -0.81945 C -0.00104 -0.82199 -0.00139 -0.82546 4.16667E-6 -0.82778 C 0.00295 -0.83264 0.00833 -0.83426 0.0125 -0.83611 C 0.01805 -0.83519 0.02378 -0.83519 0.02916 -0.83333 C 0.03368 -0.83171 0.03732 -0.82685 0.04166 -0.825 C 0.04739 -0.81736 0.0533 -0.80857 0.05833 -0.8 C 0.06146 -0.79468 0.06319 -0.78796 0.06666 -0.78333 C 0.07413 -0.77338 0.07864 -0.76343 0.08541 -0.75278 C 0.10521 -0.72199 0.12187 -0.69074 0.13333 -0.65278 C 0.13541 -0.63565 0.13958 -0.61991 0.14166 -0.60278 C 0.1401 -0.55046 0.14722 -0.5037 0.10208 -0.49167 C 0.08628 -0.49352 0.07326 -0.49491 0.05833 -0.5 C 0.03923 -0.51528 0.01875 -0.52708 0.00208 -0.54722 C -0.02726 -0.58241 -0.04653 -0.63218 -0.05417 -0.68333 C -0.05348 -0.70093 -0.0533 -0.71852 -0.05209 -0.73611 C -0.04896 -0.78079 -0.01459 -0.80324 0.01458 -0.81111 C 0.04236 -0.80903 0.06666 -0.80602 0.09375 -0.8 C 0.10243 -0.79815 0.11198 -0.7919 0.12083 -0.78889 C 0.125 -0.78519 0.12916 -0.78148 0.13333 -0.77778 C 0.15208 -0.76111 0.12621 -0.7912 0.14583 -0.76945 C 0.1592 -0.75463 0.16545 -0.73565 0.16875 -0.71389 C 0.1684 -0.70972 0.16823 -0.68658 0.16458 -0.67778 C 0.15555 -0.65625 0.13906 -0.64468 0.12916 -0.625 C 0.12187 -0.61042 0.11041 -0.60208 0.1 -0.59167 C 0.08437 -0.57616 0.06771 -0.56343 0.05 -0.55278 C 0.04461 -0.54954 0.03333 -0.54097 0.02708 -0.53889 C 0.01545 -0.53519 0.00347 -0.5338 -0.00834 -0.53056 C -0.01545 -0.53148 -0.03073 -0.53171 -0.03959 -0.53611 C -0.05677 -0.54491 -0.0665 -0.56597 -0.07084 -0.58889 C -0.06997 -0.60556 -0.07049 -0.63218 -0.06459 -0.65 C -0.05139 -0.68935 -0.03056 -0.72269 -0.00417 -0.74722 C 0.01163 -0.76204 0.02673 -0.77824 0.04583 -0.78333 C 0.05833 -0.79167 0.0717 -0.80162 0.08541 -0.80556 C 0.09236 -0.80764 0.10625 -0.81111 0.10625 -0.81111 C 0.12152 -0.80926 0.13159 -0.81088 0.14375 -0.8 C 0.15034 -0.78681 0.14705 -0.79491 0.15208 -0.775 C 0.15277 -0.77222 0.15416 -0.76667 0.15416 -0.76667 C 0.14652 -0.73634 0.14288 -0.70463 0.13333 -0.675 C 0.13038 -0.66597 0.13194 -0.66482 0.12708 -0.65556 C 0.11024 -0.62408 0.08698 -0.60208 0.05833 -0.59445 C 0.04791 -0.59537 0.03732 -0.59445 0.02708 -0.59722 C -0.00104 -0.60463 -0.01754 -0.6338 -0.02292 -0.66945 C -0.02257 -0.67315 -0.02049 -0.71435 -0.01667 -0.71945 C -0.0125 -0.725 -0.00834 -0.73056 -0.00417 -0.73611 C -0.00209 -0.73889 -0.0007 -0.74352 0.00208 -0.74445 C 0.0335 -0.75486 -0.01389 -0.7382 0.01875 -0.75278 C 0.02899 -0.75741 0.04149 -0.75903 0.05208 -0.76111 C 0.08489 -0.75764 0.07031 -0.76134 0.09583 -0.75278 C 0.10104 -0.75116 0.10538 -0.74676 0.11041 -0.74445 C 0.11718 -0.73542 0.11927 -0.72685 0.125 -0.71667 C 0.13125 -0.69144 0.13229 -0.66505 0.125 -0.63889 C 0.12187 -0.62778 0.11597 -0.61921 0.1125 -0.60833 C 0.10711 -0.5919 0.11493 -0.60347 0.10208 -0.57778 C 0.09618 -0.5662 0.09236 -0.55602 0.0875 -0.54445 C 0.08507 -0.53866 0.07916 -0.52778 0.07916 -0.52778 " pathEditMode="relative" ptsTypes="ffffffffffffffffffffffffffffffffffffffffffffffffffffffffffffffffffffffffffffffA">
                                      <p:cBhvr>
                                        <p:cTn id="32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-0.00312 -0.03727 -0.0099 -0.07385 -0.0125 -0.11111 C -0.01771 -0.18311 -0.0224 -0.25625 -0.03125 -0.32778 C -0.03281 -0.35787 -0.03403 -0.39005 -0.03958 -0.41945 C -0.04028 -0.42778 -0.04115 -0.43611 -0.04167 -0.44445 C -0.04323 -0.46852 -0.04583 -0.51667 -0.04583 -0.51667 C -0.04479 -0.57223 -0.05069 -0.61366 -0.03542 -0.66111 C -0.02969 -0.70672 -0.03507 -0.68426 -0.01875 -0.72778 C -0.01684 -0.73311 -0.01649 -0.73912 -0.01458 -0.74445 C -0.00243 -0.77709 0.01597 -0.8007 0.0375 -0.82223 C 0.04306 -0.82778 0.05017 -0.82917 0.05625 -0.83334 C 0.06528 -0.83241 0.07431 -0.83195 0.08333 -0.83056 C 0.10729 -0.82686 0.12222 -0.80116 0.13542 -0.77778 C 0.13767 -0.77385 0.13785 -0.76829 0.13958 -0.76389 C 0.14514 -0.74908 0.14983 -0.73889 0.15208 -0.72223 C 0.15347 -0.71111 0.15625 -0.68889 0.15625 -0.68889 C 0.15469 -0.66297 0.15417 -0.63334 0.14792 -0.60834 C 0.14653 -0.60255 0.1434 -0.59769 0.14167 -0.59167 C 0.13681 -0.57593 0.13455 -0.56135 0.12708 -0.54746 C 0.11944 -0.53241 0.11215 -0.52454 0.10208 -0.51111 C 0.09965 -0.50787 0.07517 -0.49723 0.06875 -0.49445 C 0.05104 -0.49653 0.04045 -0.49815 0.025 -0.50834 C 0.01285 -0.52848 0.00295 -0.54422 -0.00833 -0.5669 C -0.02309 -0.59607 -0.02431 -0.64144 -0.02708 -0.675 C -0.02153 -0.69723 -0.02153 -0.72176 -0.01667 -0.74445 C -0.00625 -0.79283 0.01736 -0.82246 0.05417 -0.83056 C 0.06458 -0.82824 0.07535 -0.82917 0.08542 -0.825 C 0.0941 -0.8213 0.10781 -0.80973 0.11667 -0.80278 C 0.12569 -0.78681 0.13524 -0.77408 0.14167 -0.75556 C 0.14479 -0.74653 0.15 -0.72778 0.15 -0.72778 C 0.15694 -0.67269 0.15052 -0.63264 0.1375 -0.58056 C 0.13351 -0.56482 0.12066 -0.53311 0.11042 -0.525 C 0.09323 -0.51135 0.08576 -0.50417 0.06667 -0.5 C 0.05347 -0.50162 0.04306 -0.50047 0.03125 -0.50834 C -0.01319 -0.53797 -0.03247 -0.60255 -0.0375 -0.66389 C -0.03611 -0.71806 -0.04271 -0.79792 0.00208 -0.82778 C 0.01823 -0.83843 0.01944 -0.83797 0.03333 -0.84167 C 0.06771 -0.8375 0.08281 -0.83218 0.1125 -0.80834 C 0.1224 -0.80047 0.12378 -0.80093 0.13125 -0.78889 C 0.14184 -0.77176 0.15295 -0.75 0.15625 -0.72778 C 0.15764 -0.71852 0.16042 -0.7 0.16042 -0.7 C 0.15938 -0.67477 0.15729 -0.60625 0.14583 -0.58056 C 0.14358 -0.5757 0.1401 -0.57153 0.1375 -0.5669 C 0.12917 -0.5507 0.13038 -0.54329 0.11458 -0.53056 C 0.10486 -0.52292 0.09583 -0.51667 0.08542 -0.51111 C 0.06632 -0.51297 0.05156 -0.51598 0.03333 -0.51945 C 0.02899 -0.52199 0.01076 -0.53195 0.00625 -0.53611 C -0.02604 -0.56644 -0.03819 -0.59607 -0.04375 -0.64723 C -0.0375 -0.70579 -0.02066 -0.76644 0.01875 -0.8 C 0.0349 -0.81366 0.05642 -0.81922 0.075 -0.82223 C 0.0901 -0.81898 0.10226 -0.81505 0.11667 -0.81111 C 0.12517 -0.80533 0.13351 -0.79908 0.13958 -0.78889 C 0.14271 -0.78357 0.14514 -0.77778 0.14792 -0.77223 C 0.14931 -0.76945 0.15208 -0.76389 0.15208 -0.76389 C 0.15521 -0.74699 0.15694 -0.73125 0.15833 -0.71389 C 0.15538 -0.66135 0.15295 -0.62431 0.13542 -0.57801 C 0.13281 -0.57084 0.12708 -0.5669 0.12292 -0.56111 C 0.11736 -0.55394 0.10938 -0.54306 0.10208 -0.53889 C 0.09479 -0.53473 0.08663 -0.5338 0.07917 -0.53056 C 0.07222 -0.53148 0.06528 -0.53195 0.05833 -0.53334 C 0.03594 -0.5375 0.02292 -0.56111 0.01042 -0.58334 C 0.0066 -0.59028 0.00174 -0.60255 8.33333E-7 -0.61111 C -0.00191 -0.62014 -0.00417 -0.63889 -0.00417 -0.63889 C -0.00191 -0.67778 -0.00052 -0.71366 0.01875 -0.74445 C 0.02361 -0.75232 0.03229 -0.7632 0.03958 -0.76667 C 0.04497 -0.76922 0.05069 -0.77037 0.05625 -0.77223 C 0.05903 -0.77315 0.06458 -0.775 0.06458 -0.775 C 0.07639 -0.77292 0.08472 -0.77037 0.09583 -0.76667 C 0.12135 -0.74398 0.12951 -0.72547 0.13542 -0.68611 C 0.1349 -0.67338 0.13542 -0.63056 0.12708 -0.61389 C 0.12552 -0.61065 0.12274 -0.60857 0.12083 -0.60556 C 0.11007 -0.58866 0.09948 -0.57662 0.08333 -0.56945 C 0.05486 -0.57246 0.03611 -0.57338 0.01875 -0.60556 C 0.01094 -0.62014 0.00747 -0.6382 0.00417 -0.65556 C 0.00347 -0.65926 0.00208 -0.66667 0.00208 -0.66667 C 0.00313 -0.68426 0.00122 -0.70301 0.00625 -0.71945 C 0.01372 -0.74306 0.03108 -0.75371 0.04792 -0.76111 C 0.07535 -0.75903 0.07969 -0.75949 0.1 -0.75278 C 0.1092 -0.74468 0.11788 -0.73588 0.12708 -0.72778 C 0.13264 -0.71667 0.13958 -0.70602 0.13958 -0.69167 " pathEditMode="relative" ptsTypes="fffffffffffffffffffffffffffffffffffffffffffffffffffffffffffffffffffffffffffffffA">
                                      <p:cBhvr>
                                        <p:cTn id="38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5.18519E-6 C -0.00209 -0.05927 -0.00278 -0.17339 -0.01459 -0.23612 C -0.01858 -0.28936 -0.02257 -0.3419 -0.02917 -0.39445 C -0.03004 -0.40186 -0.03073 -0.40927 -0.03125 -0.41667 C -0.03282 -0.43797 -0.03542 -0.48056 -0.03542 -0.48056 C -0.03473 -0.51482 -0.0342 -0.54908 -0.03334 -0.58334 C -0.03195 -0.64075 -0.03768 -0.73866 0.00625 -0.77778 C 0.01736 -0.78774 0.03281 -0.79167 0.04583 -0.79445 C 0.09218 -0.7882 0.125 -0.75811 0.14375 -0.70001 C 0.15017 -0.64028 0.13524 -0.57153 0.08958 -0.54723 C 0.07951 -0.54214 0.06684 -0.54075 0.05625 -0.5389 C 0.04479 -0.54399 0.03264 -0.54468 0.02083 -0.54723 C 0.01423 -0.55209 -0.0033 -0.56482 -0.00834 -0.57223 C -0.01615 -0.5838 -0.03091 -0.61297 -0.0375 -0.63056 C -0.04098 -0.64005 -0.04132 -0.65116 -0.04375 -0.66112 C -0.04306 -0.67408 -0.04393 -0.68728 -0.04167 -0.70001 C -0.04045 -0.70718 -0.03577 -0.71274 -0.03334 -0.71945 C -0.02552 -0.74028 -0.01997 -0.75302 -0.00625 -0.76945 C 0.00191 -0.77917 0.00642 -0.78334 0.01666 -0.7889 C 0.02274 -0.79214 0.02916 -0.79445 0.03541 -0.79723 C 0.0375 -0.79815 0.04166 -0.80001 0.04166 -0.80001 C 0.07812 -0.79677 0.12291 -0.79144 0.14166 -0.74167 C 0.14687 -0.72755 0.14809 -0.71251 0.15 -0.69723 C 0.1493 -0.68241 0.14896 -0.6676 0.14791 -0.65278 C 0.14479 -0.60973 0.12257 -0.57709 0.09583 -0.55556 C 0.08854 -0.54978 0.06736 -0.54677 0.05833 -0.54445 C 0.04948 -0.54746 0.0401 -0.547 0.03125 -0.55001 C 0.02396 -0.55232 0.01753 -0.55788 0.01041 -0.56112 C -0.00365 -0.57616 -0.01615 -0.59677 -0.02292 -0.61945 C -0.02535 -0.62755 -0.02917 -0.64445 -0.02917 -0.64445 C -0.03351 -0.69677 -0.02292 -0.74769 0.0125 -0.77778 C 0.02465 -0.7882 0.03819 -0.79144 0.05208 -0.79445 C 0.0592 -0.79376 0.08368 -0.7919 0.09375 -0.7889 C 0.13021 -0.77778 0.15451 -0.74167 0.16041 -0.69445 C 0.16024 -0.69283 0.15816 -0.64978 0.15625 -0.64167 C 0.14392 -0.58843 0.10868 -0.55325 0.06875 -0.54445 C 0.03246 -0.54931 0.01024 -0.56158 -0.00625 -0.60556 C -0.01129 -0.64584 -0.01407 -0.70765 0.01458 -0.73612 C 0.01892 -0.74052 0.02882 -0.74422 0.03333 -0.74723 C 0.04757 -0.75672 0.02986 -0.75024 0.05 -0.75556 C 0.0618 -0.75325 0.07864 -0.75255 0.08958 -0.74445 C 0.09392 -0.74121 0.09791 -0.73704 0.10208 -0.73334 C 0.10416 -0.73149 0.10833 -0.72778 0.10833 -0.72778 C 0.11788 -0.7088 0.1184 -0.70394 0.12083 -0.68056 C 0.12014 -0.67038 0.11979 -0.66019 0.11875 -0.65001 C 0.11527 -0.61505 0.09288 -0.6014 0.07083 -0.59167 C 0.07014 -0.59167 0.04739 -0.59353 0.04166 -0.59723 C 0.03229 -0.60348 0.01632 -0.61853 0.01041 -0.63056 C -0.00035 -0.65209 0.00364 -0.64098 -0.00209 -0.6639 C -0.00278 -0.66667 -0.00417 -0.67223 -0.00417 -0.67223 C -0.00278 -0.68589 -0.00278 -0.70394 0.00208 -0.71667 C 0.00694 -0.72987 0.0059 -0.72177 0.01458 -0.73334 C 0.01632 -0.73565 0.01684 -0.73959 0.01875 -0.74167 C 0.02048 -0.74353 0.02291 -0.74329 0.025 -0.74445 C 0.0335 -0.74931 0.03889 -0.75533 0.04791 -0.75834 C 0.0651 -0.75695 0.09618 -0.75903 0.1125 -0.74167 C 0.12396 -0.7294 0.12569 -0.72385 0.13333 -0.70834 C 0.13333 -0.70834 0.13854 -0.68751 0.13958 -0.68334 C 0.14027 -0.68056 0.14166 -0.67501 0.14166 -0.67501 C 0.14027 -0.66575 0.1375 -0.64723 0.1375 -0.64723 " pathEditMode="relative" ptsTypes="fffffffffffffffffffffffffffffffffffffffffffffffffffffffffffA">
                                      <p:cBhvr>
                                        <p:cTn id="44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C -0.0052 -0.02801 -0.00607 -0.05764 -0.01041 -0.08612 C -0.01684 -0.1294 -0.02395 -0.17246 -0.02708 -0.21667 C -0.02951 -0.25093 -0.03125 -0.28519 -0.03333 -0.31945 C -0.03437 -0.33565 -0.04166 -0.36667 -0.04166 -0.36667 C -0.04566 -0.41459 -0.04965 -0.46436 -0.05833 -0.51112 C -0.06371 -0.57593 -0.06284 -0.63982 -0.05 -0.70278 C -0.04514 -0.72639 -0.04132 -0.7551 -0.02916 -0.775 C -0.01007 -0.80602 0.01511 -0.81737 0.04375 -0.82223 C 0.09375 -0.81389 0.12952 -0.78311 0.15 -0.71945 C 0.15295 -0.68843 0.15573 -0.6588 0.15 -0.62778 C 0.14931 -0.62385 0.14705 -0.62037 0.14584 -0.61667 C 0.12726 -0.55903 0.09184 -0.52848 0.04792 -0.51389 C 0.01858 -0.51737 -0.00989 -0.52084 -0.03333 -0.54723 C -0.04253 -0.55764 -0.04861 -0.56829 -0.05625 -0.58056 C -0.05694 -0.58334 -0.05729 -0.58635 -0.05833 -0.58889 C -0.06007 -0.59375 -0.06302 -0.59769 -0.06458 -0.60278 C -0.06736 -0.61181 -0.06857 -0.6213 -0.07083 -0.63056 C -0.07239 -0.65903 -0.07465 -0.6625 -0.07083 -0.68612 C -0.06024 -0.75162 -0.02691 -0.7838 0.02084 -0.79445 C 0.0474 -0.79283 0.08542 -0.79537 0.10834 -0.76945 C 0.11441 -0.76274 0.11945 -0.75463 0.125 -0.74723 C 0.12986 -0.74075 0.1375 -0.725 0.1375 -0.725 C 0.13889 -0.71551 0.14341 -0.70695 0.14375 -0.69723 C 0.14445 -0.67778 0.14549 -0.65672 0.13959 -0.63889 C 0.1382 -0.63473 0.13507 -0.63172 0.13334 -0.62778 C 0.1316 -0.62338 0.13143 -0.61783 0.12917 -0.61389 C 0.11736 -0.59375 0.09705 -0.58681 0.07917 -0.58334 C 0.05539 -0.57269 0.03056 -0.5801 0.00625 -0.58334 C -0.01805 -0.59422 -0.04375 -0.60093 -0.05833 -0.63334 C -0.06163 -0.64075 -0.06302 -0.65 -0.06458 -0.65834 C -0.06441 -0.66158 -0.06441 -0.68774 -0.06041 -0.69723 C -0.04757 -0.72801 -0.02031 -0.75024 0.00417 -0.76112 C 0.0073 -0.7625 0.02466 -0.76598 0.02709 -0.76667 C 0.03403 -0.76852 0.04792 -0.77223 0.04792 -0.77223 C 0.07969 -0.76899 0.09896 -0.7632 0.12709 -0.74445 C 0.13611 -0.73843 0.14584 -0.72639 0.15 -0.71389 C 0.15174 -0.70857 0.15417 -0.69723 0.15417 -0.69723 C 0.15035 -0.64584 0.14011 -0.59352 0.1 -0.57223 C 0.08941 -0.56667 0.0875 -0.56667 0.07709 -0.56389 C 0.04896 -0.56667 0.01806 -0.56737 -0.00833 -0.58334 C -0.01927 -0.59005 -0.03177 -0.59862 -0.03958 -0.61112 C -0.04409 -0.61829 -0.05208 -0.63334 -0.05208 -0.63334 C -0.05711 -0.66019 -0.0552 -0.64815 -0.05833 -0.66945 C -0.05468 -0.6838 -0.05347 -0.69792 -0.04791 -0.71112 C -0.04236 -0.72408 -0.04583 -0.71575 -0.0375 -0.725 C -0.03142 -0.73172 -0.02534 -0.74144 -0.01875 -0.74723 C -0.01684 -0.74885 -0.01458 -0.74885 -0.0125 -0.75 C 0.00243 -0.75857 0.01789 -0.7625 0.03334 -0.76945 C 0.05608 -0.7676 0.07101 -0.76528 0.09167 -0.75834 C 0.10018 -0.7507 0.1099 -0.74399 0.11667 -0.73334 C 0.12309 -0.72292 0.12118 -0.71899 0.12917 -0.70834 C 0.13056 -0.70093 0.13195 -0.69352 0.13334 -0.68612 C 0.13403 -0.68241 0.13542 -0.675 0.13542 -0.675 C 0.1316 -0.61366 0.12188 -0.55463 0.06875 -0.54445 C 0.05747 -0.53936 0.03334 -0.54723 0.03334 -0.54723 C 0.01198 -0.55857 -0.00659 -0.57338 -0.01666 -0.60278 C -0.0184 -0.60811 -0.01996 -0.61366 -0.02083 -0.61945 C -0.02274 -0.63056 -0.025 -0.65278 -0.025 -0.65278 C -0.02291 -0.69954 -0.02465 -0.74561 0.00417 -0.77778 C 0.00973 -0.78403 0.01233 -0.78403 0.01875 -0.78889 C 0.03143 -0.79862 0.01806 -0.79306 0.03959 -0.79723 C 0.05539 -0.79306 0.07691 -0.79051 0.09167 -0.78056 C 0.09948 -0.77547 0.10677 -0.76899 0.11459 -0.76389 C 0.1198 -0.76042 0.12292 -0.75278 0.12709 -0.74723 C 0.13299 -0.73936 0.12986 -0.73959 0.13334 -0.73056 C 0.13646 -0.72223 0.13976 -0.71343 0.14375 -0.70556 C 0.14653 -0.68704 0.14827 -0.67153 0.14584 -0.65278 C 0.14427 -0.61482 0.14618 -0.57547 0.125 -0.54723 C 0.1224 -0.53704 0.12292 -0.5419 0.12292 -0.53334 " pathEditMode="relative" ptsTypes="fffffffffffffffffffffffffffffffffffffffffffffffffffffffffffffffffffffA">
                                      <p:cBhvr>
                                        <p:cTn id="50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5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6.2963E-6 C -0.00347 -0.01389 -0.0052 -0.02755 -0.00833 -0.04167 C -0.01076 -0.05301 -0.01666 -0.07501 -0.01666 -0.07501 C -0.01909 -0.09746 -0.02378 -0.11714 -0.02916 -0.13889 C -0.03194 -0.15001 -0.03125 -0.1544 -0.03333 -0.16667 C -0.0368 -0.18727 -0.0408 -0.20764 -0.04583 -0.22778 C -0.04861 -0.25394 -0.05225 -0.28936 -0.05833 -0.31389 C -0.06232 -0.35556 -0.0677 -0.397 -0.07083 -0.43889 C -0.07291 -0.46575 -0.0743 -0.49306 -0.07916 -0.51945 C -0.08402 -0.57709 -0.08229 -0.54584 -0.07916 -0.65001 C -0.07812 -0.68403 -0.07968 -0.67593 -0.075 -0.69445 C -0.06961 -0.75139 -0.06059 -0.79144 -0.02916 -0.83334 C -0.02135 -0.84376 -0.01007 -0.85301 -2.5E-6 -0.85834 C 0.00608 -0.86158 0.01875 -0.86667 0.01875 -0.86667 C 0.01927 -0.86667 0.05643 -0.86436 0.06459 -0.86112 C 0.0724 -0.85811 0.07865 -0.85024 0.08542 -0.84445 C 0.12084 -0.81389 0.14184 -0.77153 0.15209 -0.71667 C 0.15313 -0.70371 0.15625 -0.69098 0.15625 -0.67778 C 0.15625 -0.61505 0.14098 -0.56135 0.10417 -0.52223 C 0.09115 -0.50834 0.07205 -0.50533 0.05625 -0.50278 C 0.05486 -0.50301 0.03039 -0.50394 0.02292 -0.50834 C -0.00607 -0.52593 -0.01718 -0.54885 -0.03125 -0.58612 C -0.03264 -0.59445 -0.03368 -0.60301 -0.03541 -0.61112 C -0.03645 -0.61598 -0.03871 -0.62014 -0.03958 -0.62501 C -0.04218 -0.63866 -0.04583 -0.66667 -0.04583 -0.66667 C -0.0434 -0.74399 -0.0408 -0.81852 0.02084 -0.85278 C 0.02605 -0.85556 0.03993 -0.85764 0.04375 -0.85834 C 0.06615 -0.85579 0.07379 -0.8544 0.09375 -0.84445 C 0.10278 -0.83241 0.11268 -0.8213 0.12292 -0.81112 C 0.12848 -0.79908 0.1342 -0.78727 0.13959 -0.77501 C 0.14323 -0.7669 0.15 -0.75001 0.15 -0.75001 C 0.15209 -0.73589 0.15834 -0.72269 0.15834 -0.70834 C 0.15834 -0.67848 0.15643 -0.64862 0.15209 -0.61945 C 0.14375 -0.56227 0.10643 -0.52431 0.06667 -0.51112 C 0.05764 -0.51389 0.04844 -0.51598 0.03959 -0.51945 C 0.01962 -0.52732 -0.00225 -0.56551 -0.01041 -0.58889 C -0.01354 -0.59792 -0.01614 -0.60741 -0.01875 -0.61667 C -0.02309 -0.63241 -0.03125 -0.66389 -0.03125 -0.66389 C -0.03385 -0.72292 -0.0342 -0.78079 0.00625 -0.81667 C 0.01719 -0.82639 0.03299 -0.82987 0.04584 -0.83334 C 0.0632 -0.83056 0.08073 -0.82894 0.09792 -0.82501 C 0.12743 -0.81829 0.1507 -0.76459 0.1625 -0.73334 C 0.16459 -0.71922 0.17084 -0.70602 0.17084 -0.69167 C 0.17084 -0.63866 0.16719 -0.57061 0.13542 -0.53056 C 0.12778 -0.52107 0.11875 -0.51389 0.11042 -0.50556 C 0.10157 -0.49676 0.08976 -0.49584 0.07917 -0.49167 C 0.04427 -0.49422 0.04566 -0.48774 0.02084 -0.50556 C -0.0151 -0.53149 -0.04149 -0.62408 -0.04791 -0.67501 C -0.04722 -0.69167 -0.04843 -0.70857 -0.04583 -0.72501 C -0.03541 -0.79051 0.00452 -0.81945 0.05 -0.83056 C 0.0632 -0.82964 0.07674 -0.83172 0.08959 -0.82778 C 0.14202 -0.81227 0.17535 -0.75024 0.18542 -0.68334 C 0.18976 -0.61968 0.18386 -0.547 0.14584 -0.50278 C 0.13855 -0.49445 0.13698 -0.48866 0.12917 -0.48334 C 0.10973 -0.47038 0.0941 -0.46644 0.07292 -0.46389 C 0.05764 -0.46899 0.04219 -0.4676 0.02709 -0.47501 C -0.01753 -0.49653 -0.03593 -0.5338 -0.05833 -0.58612 C -0.06024 -0.59653 -0.06493 -0.60602 -0.06666 -0.61667 C -0.0684 -0.62755 -0.06805 -0.63889 -0.06875 -0.65001 C -0.06753 -0.67454 -0.06857 -0.70626 -0.0625 -0.73056 C -0.05069 -0.77801 -0.01562 -0.83727 0.02292 -0.85001 C 0.05539 -0.86089 0.03941 -0.85741 0.07084 -0.86112 C 0.08733 -0.85672 0.10261 -0.85348 0.11875 -0.84723 C 0.13403 -0.83357 0.15018 -0.81806 0.1625 -0.80001 C 0.16997 -0.78913 0.17986 -0.75926 0.18334 -0.75001 C 0.18993 -0.73218 0.18941 -0.74075 0.19375 -0.72223 C 0.19549 -0.71482 0.19792 -0.70001 0.19792 -0.70001 C 0.19618 -0.67663 0.19549 -0.6507 0.18542 -0.63056 C 0.17917 -0.59769 0.15712 -0.57176 0.13334 -0.56112 C 0.11667 -0.54445 0.09966 -0.54352 0.07917 -0.53889 C 0.075 -0.53797 0.06667 -0.53612 0.06667 -0.53612 C 0.04271 -0.53797 0.01511 -0.53681 -0.00833 -0.54723 C -0.01753 -0.55139 -0.02482 -0.55811 -0.03333 -0.56389 C -0.03472 -0.56667 -0.03576 -0.56991 -0.0375 -0.57223 C -0.03923 -0.57454 -0.04218 -0.57524 -0.04375 -0.57778 C -0.04566 -0.58102 -0.04635 -0.58519 -0.04791 -0.58889 C -0.05191 -0.59815 -0.0559 -0.60764 -0.06041 -0.61667 C -0.06267 -0.62894 -0.06458 -0.62501 -0.06041 -0.63056 " pathEditMode="relative" ptsTypes="fffffffffffffffffffffffffffffffffffffffffffffffffffffffffffffffffffffffffffffA">
                                      <p:cBhvr>
                                        <p:cTn id="56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14 -0.02315 C -0.01927 -0.05718 -0.01944 -0.09259 -0.02448 -0.12593 C -0.02691 -0.14167 -0.02864 -0.15741 -0.03073 -0.17338 C -0.03212 -0.18357 -0.03489 -0.20371 -0.03489 -0.20347 C -0.03663 -0.23148 -0.04028 -0.25486 -0.04531 -0.28148 C -0.05156 -0.35556 -0.05538 -0.42894 -0.05781 -0.50371 C -0.05712 -0.52963 -0.05677 -0.55602 -0.05573 -0.58148 C -0.05364 -0.62963 -0.05156 -0.67639 -0.03698 -0.72037 C -0.03524 -0.7257 -0.03455 -0.73171 -0.03281 -0.73704 C -0.02743 -0.75324 -0.0092 -0.775 0.00261 -0.78148 C 0.01111 -0.78634 0.02656 -0.79167 0.03594 -0.79537 C 0.05469 -0.79306 0.06997 -0.7875 0.08802 -0.78148 C 0.10747 -0.76667 0.12136 -0.7507 0.13386 -0.72593 C 0.13629 -0.71273 0.13906 -0.69977 0.14219 -0.68704 C 0.1408 -0.67037 0.14115 -0.65324 0.13802 -0.63704 C 0.12743 -0.58079 0.08281 -0.55278 0.04427 -0.54537 C 0.03733 -0.54769 0.02986 -0.54699 0.02344 -0.55116 C 0.01667 -0.55509 0.01094 -0.56204 0.00469 -0.56759 C 0.00261 -0.56945 -0.00156 -0.57338 -0.00156 -0.57338 C -0.00434 -0.57871 -0.00677 -0.58449 -0.00989 -0.58982 C -0.01163 -0.59306 -0.01441 -0.59491 -0.01614 -0.59815 C -0.02066 -0.60625 -0.02864 -0.62315 -0.02864 -0.62292 C -0.03229 -0.63982 -0.03542 -0.65648 -0.03906 -0.67315 C -0.03663 -0.70533 -0.03489 -0.725 -0.02031 -0.75093 C -0.01875 -0.75371 -0.01823 -0.75741 -0.01614 -0.75926 C -0.00851 -0.76597 0.00972 -0.77593 0.01927 -0.78148 C 0.03455 -0.77963 0.05 -0.77917 0.06511 -0.77593 C 0.06754 -0.77546 0.06927 -0.77199 0.07136 -0.77037 C 0.07622 -0.76644 0.0816 -0.76389 0.08594 -0.75926 C 0.10972 -0.73357 0.11823 -0.70255 0.12761 -0.66482 C 0.12934 -0.63264 0.13108 -0.6081 0.11719 -0.58148 C 0.11424 -0.57593 0.11285 -0.56898 0.10886 -0.56482 C 0.10052 -0.55602 0.09132 -0.55232 0.08177 -0.54815 C 0.06788 -0.55023 0.05243 -0.54746 0.04011 -0.55648 C 0.01076 -0.57824 -0.00434 -0.61088 -0.02031 -0.64815 C -0.02222 -0.65834 -0.02656 -0.66806 -0.02656 -0.67871 C -0.02656 -0.70116 -0.02917 -0.72639 -0.02031 -0.74537 C -0.00538 -0.77732 0.01302 -0.79213 0.04011 -0.79815 C 0.04913 -0.79722 0.05816 -0.79722 0.06719 -0.79537 C 0.08212 -0.79236 0.07847 -0.7919 0.08802 -0.78426 C 0.11372 -0.76366 0.12205 -0.75394 0.13177 -0.71482 C 0.13646 -0.66459 0.12014 -0.60996 0.08802 -0.58148 C 0.08056 -0.575 0.06945 -0.57408 0.06094 -0.57037 C 0.03646 -0.57454 0.02188 -0.57246 0.00469 -0.5956 C -0.00191 -0.60417 -0.01215 -0.62639 -0.01614 -0.63426 C -0.01753 -0.63704 -0.02031 -0.64259 -0.02031 -0.64236 C -0.02396 -0.65996 -0.02917 -0.67246 -0.03281 -0.68982 C -0.03212 -0.70741 -0.03316 -0.72523 -0.03073 -0.74259 C -0.02552 -0.77963 0.00521 -0.79908 0.02969 -0.80371 C 0.04861 -0.80209 0.05938 -0.80394 0.07552 -0.79537 C 0.09879 -0.78287 0.11771 -0.75463 0.12552 -0.72315 C 0.12656 -0.71389 0.12969 -0.70486 0.12969 -0.69537 C 0.12969 -0.6338 0.11719 -0.58334 0.06927 -0.56204 C 0.05955 -0.56296 0.04965 -0.56273 0.04011 -0.56482 C 0.03698 -0.56597 0.03455 -0.56875 0.03177 -0.57037 C 0.01129 -0.58195 -0.00382 -0.59884 -0.01406 -0.62593 C -0.01823 -0.63727 -0.02274 -0.65232 -0.02448 -0.66482 C -0.02639 -0.67778 -0.02864 -0.70371 -0.02864 -0.70347 C -0.02743 -0.71366 -0.02569 -0.73102 -0.02239 -0.73982 C -0.01719 -0.75371 -0.00121 -0.77408 0.00886 -0.78148 C 0.01806 -0.7882 0.03802 -0.79815 0.03802 -0.79792 C 0.04688 -0.79746 0.07413 -0.79838 0.08594 -0.78982 C 0.11615 -0.76829 0.12222 -0.7331 0.12552 -0.69259 C 0.12448 -0.67546 0.12326 -0.64097 0.11719 -0.62315 C 0.1059 -0.59005 0.08247 -0.56968 0.05677 -0.56482 C 0.02153 -0.56783 0.02847 -0.56713 0.00261 -0.57871 C -0.01267 -0.5956 -0.02396 -0.61088 -0.03281 -0.63426 C -0.03524 -0.65417 -0.0408 -0.67269 -0.04323 -0.69259 C -0.04253 -0.70648 -0.04271 -0.7206 -0.04114 -0.73426 C -0.04062 -0.73912 -0.03819 -0.74352 -0.03698 -0.74815 C -0.025 -0.7919 -0.00278 -0.80417 0.02761 -0.82037 C 0.06493 -0.81736 0.09861 -0.81296 0.12136 -0.76759 C 0.12778 -0.75486 0.12865 -0.74607 0.13177 -0.73148 C 0.13108 -0.71667 0.1309 -0.70185 0.12969 -0.68704 C 0.12899 -0.67801 0.11858 -0.6588 0.11719 -0.65648 C 0.09913 -0.62639 0.08004 -0.61134 0.05261 -0.60093 C 0.04149 -0.60371 0.03004 -0.60463 0.01927 -0.60926 C -0.00364 -0.61898 -0.01163 -0.66088 -0.01823 -0.68704 C -0.01684 -0.74236 -0.02344 -0.74815 -0.01198 -0.78148 C -0.00625 -0.79815 -0.00312 -0.80972 0.00886 -0.82037 C 0.02188 -0.83195 0.02136 -0.82477 0.02136 -0.83426 " pathEditMode="relative" rAng="0" ptsTypes="ffffffffffffffffffffffffffffffffffffffffffffffffffffffffffffffffffffffffffffffffA">
                                      <p:cBhvr>
                                        <p:cTn id="62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-40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4 -0.02315 C -0.01614 -0.10625 -0.01319 -0.19398 -0.03073 -0.27593 C -0.03299 -0.29908 -0.03351 -0.32315 -0.03906 -0.34537 C -0.04062 -0.3706 -0.0434 -0.40718 -0.04948 -0.43148 C -0.05156 -0.47408 -0.05538 -0.51667 -0.05781 -0.55972 C -0.05017 -0.65046 -0.05208 -0.7625 0.01302 -0.82037 C 0.02066 -0.82709 0.03386 -0.83102 0.04219 -0.83426 C 0.05399 -0.8331 0.07031 -0.83426 0.08177 -0.82593 C 0.11337 -0.80301 0.125 -0.75301 0.12969 -0.70926 C 0.12899 -0.68982 0.12986 -0.67014 0.12761 -0.65093 C 0.12188 -0.60046 0.09063 -0.56898 0.05469 -0.56204 C 0.03785 -0.56597 0.01545 -0.56991 0.00261 -0.58704 C -0.00503 -0.59722 -0.01823 -0.62037 -0.01823 -0.62014 C -0.02292 -0.63912 -0.01667 -0.61644 -0.02656 -0.64259 C -0.03177 -0.65625 -0.03472 -0.67222 -0.03698 -0.68704 C -0.03628 -0.71019 -0.03611 -0.73334 -0.03489 -0.75648 C -0.03472 -0.76111 -0.02986 -0.77315 -0.02864 -0.77593 C -0.01476 -0.80996 0.00365 -0.82408 0.03177 -0.83148 C 0.05729 -0.82662 0.08177 -0.82222 0.09844 -0.79259 C 0.10469 -0.78148 0.11024 -0.77014 0.11302 -0.75648 C 0.11493 -0.74746 0.11719 -0.72871 0.11719 -0.72847 C 0.11597 -0.71065 0.11545 -0.68565 0.11094 -0.66759 C 0.10243 -0.6338 0.08108 -0.59213 0.05677 -0.57593 C 0.04844 -0.57037 0.04063 -0.56968 0.03177 -0.56759 C 0.02899 -0.56875 0.01198 -0.57593 0.00886 -0.57871 C -0.01996 -0.60301 -0.03455 -0.66921 -0.03906 -0.71204 C -0.03837 -0.72408 -0.03889 -0.73634 -0.03698 -0.74815 C -0.03142 -0.78264 -0.01424 -0.80648 0.01094 -0.81482 C 0.02274 -0.81389 0.03472 -0.81412 0.04636 -0.81204 C 0.05347 -0.81065 0.06007 -0.80556 0.06719 -0.80371 C 0.07483 -0.79607 0.08576 -0.79097 0.09219 -0.78148 C 0.09688 -0.77454 0.10052 -0.76667 0.10469 -0.75926 C 0.10833 -0.75255 0.11024 -0.74445 0.11302 -0.73704 C 0.11441 -0.73334 0.11719 -0.72593 0.11719 -0.7257 C 0.1217 -0.69584 0.12274 -0.6632 0.11302 -0.63426 C 0.10938 -0.62361 0.09844 -0.60556 0.09427 -0.59815 C 0.09254 -0.59491 0.07743 -0.58241 0.07552 -0.58148 C 0.06875 -0.57847 0.05469 -0.57593 0.05469 -0.5757 C 0.03177 -0.57847 0.02552 -0.57755 0.00886 -0.5956 C 0.00451 -0.60509 -0.00208 -0.61296 -0.00573 -0.62315 C -0.00955 -0.6338 -0.01128 -0.64537 -0.01406 -0.65648 C -0.01545 -0.66204 -0.01736 -0.66736 -0.01823 -0.67315 C -0.01962 -0.68241 -0.02239 -0.70093 -0.02239 -0.7007 C -0.01979 -0.73287 -0.0217 -0.76736 0.00052 -0.78704 C 0.00191 -0.78982 0.00278 -0.79329 0.00469 -0.79537 C 0.00642 -0.79722 0.00886 -0.79699 0.01094 -0.79815 C 0.02153 -0.80417 0.0309 -0.80903 0.04219 -0.81204 C 0.0599 -0.8081 0.07899 -0.80625 0.09427 -0.79259 C 0.09566 -0.78982 0.0967 -0.78658 0.09844 -0.78426 C 0.10017 -0.78195 0.1033 -0.78148 0.10469 -0.77871 C 0.10695 -0.77384 0.10747 -0.76759 0.10886 -0.76204 C 0.10955 -0.75926 0.11024 -0.75648 0.11094 -0.75371 C 0.11163 -0.75093 0.11302 -0.74537 0.11302 -0.74514 C 0.11233 -0.73148 0.1125 -0.71759 0.11094 -0.70371 C 0.10938 -0.68935 0.10313 -0.67986 0.09844 -0.66759 C 0.08785 -0.63912 0.075 -0.63056 0.05261 -0.62315 C 0.04358 -0.62454 0.03264 -0.62546 0.02344 -0.62871 C 0.01927 -0.63033 0.01094 -0.63426 0.01094 -0.63403 C 0.00712 -0.63935 0.00226 -0.64306 -0.00156 -0.64815 C -0.00746 -0.65602 -0.00434 -0.65579 -0.00781 -0.66482 C -0.00885 -0.66783 -0.01094 -0.67014 -0.01198 -0.67315 C -0.01371 -0.67847 -0.01614 -0.68982 -0.01614 -0.68959 C -0.01545 -0.70278 -0.01528 -0.71574 -0.01406 -0.72871 C -0.01371 -0.73195 -0.00382 -0.7507 -0.00989 -0.74259 " pathEditMode="relative" rAng="0" ptsTypes="fffffffffffffffffffffffffffffffffffffffffffffffffffffffffffffffA">
                                      <p:cBhvr>
                                        <p:cTn id="68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" y="-40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2315 C -0.00851 -0.04954 -0.01493 -0.07639 -0.01858 -0.10371 C -0.02222 -0.13195 -0.0243 -0.15996 -0.03108 -0.18704 C -0.03403 -0.23912 -0.0408 -0.29074 -0.04566 -0.34259 C -0.0467 -0.36667 -0.04983 -0.39074 -0.04983 -0.41482 C -0.04983 -0.50695 -0.0493 -0.46759 -0.04566 -0.52037 C -0.04167 -0.57778 -0.03524 -0.63102 -0.02483 -0.68704 C -0.01771 -0.72523 -0.00694 -0.76111 0.01684 -0.78704 C 0.02761 -0.79884 0.03958 -0.80255 0.05226 -0.80926 C 0.07031 -0.80718 0.0816 -0.80903 0.09601 -0.79537 C 0.10243 -0.78912 0.11476 -0.77593 0.11476 -0.7757 C 0.12535 -0.75255 0.13229 -0.72778 0.13559 -0.70093 C 0.13386 -0.65602 0.13646 -0.60486 0.11059 -0.57037 C 0.10486 -0.56273 0.08386 -0.54352 0.07934 -0.54259 C 0.07101 -0.54074 0.05434 -0.53704 0.05434 -0.53681 C 0.02431 -0.54514 0.0099 -0.56366 -0.00608 -0.59815 C -0.01094 -0.60857 -0.01441 -0.61505 -0.01649 -0.62593 C -0.02049 -0.64676 -0.02274 -0.68982 -0.02274 -0.68959 C -0.0217 -0.71158 -0.02344 -0.75093 -0.01441 -0.77315 C -0.01233 -0.77824 -0.00868 -0.78218 -0.00608 -0.78704 C 0.00399 -0.80602 0.00781 -0.81181 0.02517 -0.81759 C 0.0349 -0.81667 0.04479 -0.8169 0.05434 -0.81482 C 0.07309 -0.81088 0.08542 -0.7919 0.10017 -0.77871 C 0.11181 -0.75556 0.1158 -0.7456 0.12101 -0.71759 C 0.1217 -0.71389 0.1224 -0.71019 0.12309 -0.70648 C 0.12379 -0.70278 0.12517 -0.69537 0.12517 -0.69514 C 0.12309 -0.65602 0.12049 -0.60857 0.09809 -0.57871 C 0.09167 -0.57014 0.08438 -0.55996 0.07517 -0.55648 C 0.0684 -0.55394 0.05434 -0.55093 0.05434 -0.5507 C 0.03681 -0.55417 0.02431 -0.55972 0.00851 -0.57037 C -0.00555 -0.59375 -0.01771 -0.62685 -0.02274 -0.65648 C -0.0276 -0.68588 -0.02222 -0.66273 -0.02691 -0.68148 C -0.02517 -0.71459 -0.02621 -0.72801 -0.01649 -0.75648 C -0.01493 -0.76111 -0.01458 -0.76644 -0.01233 -0.77037 C -0.00226 -0.78773 0.00139 -0.79259 0.01476 -0.79815 C 0.02031 -0.80046 0.03142 -0.80371 0.03142 -0.80347 C 0.05399 -0.8007 0.075 -0.79954 0.09392 -0.78148 C 0.10278 -0.77315 0.10712 -0.75834 0.11476 -0.74815 C 0.1184 -0.73357 0.11563 -0.74236 0.12517 -0.72315 C 0.12882 -0.71574 0.12934 -0.70371 0.13142 -0.69537 C 0.1342 -0.65046 0.13247 -0.59421 0.10434 -0.56204 C 0.09184 -0.54769 0.07413 -0.54121 0.05851 -0.53704 C 0.01701 -0.54213 -0.02292 -0.55347 -0.04149 -0.60926 C -0.04601 -0.62269 -0.04635 -0.63959 -0.04774 -0.65371 C -0.04653 -0.68102 -0.04774 -0.69514 -0.04358 -0.71759 C -0.0342 -0.76806 -0.00955 -0.80996 0.02934 -0.82037 C 0.04774 -0.81898 0.06754 -0.82014 0.08559 -0.81204 C 0.12917 -0.79259 0.14931 -0.73843 0.15642 -0.68148 C 0.15712 -0.66759 0.15851 -0.65371 0.15851 -0.63982 C 0.15851 -0.6331 0.15573 -0.62685 0.15434 -0.62037 C 0.15295 -0.61389 0.15243 -0.60695 0.15017 -0.60093 C 0.13767 -0.56736 0.11337 -0.55671 0.08767 -0.55093 C 0.05278 -0.55394 0.04236 -0.55486 0.01476 -0.58148 C 0.00191 -0.59398 -0.00677 -0.60417 -0.01441 -0.62315 C -0.02135 -0.64051 -0.0243 -0.66019 -0.02899 -0.67871 C -0.0283 -0.69722 -0.02917 -0.71597 -0.02691 -0.73426 C -0.02448 -0.75394 -0.01389 -0.78171 -0.00191 -0.79537 C 0.00278 -0.8007 0.01285 -0.80695 0.01892 -0.80926 C 0.02448 -0.81134 0.03559 -0.81482 0.03559 -0.81459 C 0.05313 -0.81343 0.075 -0.81505 0.09184 -0.80371 C 0.09983 -0.79838 0.10451 -0.79074 0.11267 -0.78704 C 0.12761 -0.75718 0.10434 -0.80255 0.12309 -0.77037 C 0.12969 -0.75903 0.13368 -0.74746 0.13767 -0.73426 C 0.13767 -0.73403 0.14288 -0.71343 0.14392 -0.70926 C 0.14462 -0.70648 0.14601 -0.70093 0.14601 -0.7007 C 0.14531 -0.68426 0.14549 -0.66759 0.14392 -0.65093 C 0.14167 -0.62732 0.12969 -0.60972 0.11892 -0.59259 C 0.11736 -0.59005 0.11667 -0.58634 0.11476 -0.58426 C 0.10764 -0.57616 0.09774 -0.56921 0.08976 -0.56204 C 0.0842 -0.55718 0.07517 -0.55648 0.06892 -0.55371 C 0.05156 -0.55625 0.03455 -0.5588 0.01892 -0.57037 C 0.01042 -0.57662 0.00208 -0.58542 -0.00608 -0.59259 C -0.0118 -0.59769 -0.0158 -0.60371 -0.02274 -0.60371 " pathEditMode="relative" rAng="0" ptsTypes="ffffffffffffffffffffffffffffffffffffffffffffffffffffffffffffffffffffffffA">
                                      <p:cBhvr>
                                        <p:cTn id="74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-39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C -0.00382 -0.02014 -0.00312 -0.04074 -0.00625 -0.06111 C -0.00868 -0.07708 -0.01302 -0.09213 -0.01458 -0.10833 C -0.0177 -0.13935 -0.01441 -0.1243 -0.01875 -0.14167 C -0.0217 -0.16921 -0.02673 -0.19514 -0.03125 -0.22222 C -0.04427 -0.3 -0.02743 -0.20579 -0.0375 -0.28333 C -0.04444 -0.33611 -0.0434 -0.29699 -0.04791 -0.34722 C -0.05069 -0.37778 -0.05225 -0.40833 -0.05416 -0.43889 C -0.05486 -0.45 -0.05625 -0.47222 -0.05625 -0.47222 C -0.05555 -0.50833 -0.0552 -0.54444 -0.05416 -0.58055 C -0.05277 -0.63055 -0.04652 -0.67685 -0.0375 -0.725 C -0.02395 -0.79699 -0.00382 -0.84722 0.05417 -0.86667 C 0.05851 -0.86574 0.06997 -0.86366 0.075 -0.86111 C 0.10174 -0.84768 0.12153 -0.80579 0.13542 -0.775 C 0.14045 -0.76389 0.13993 -0.75023 0.14375 -0.73889 C 0.14532 -0.73403 0.14792 -0.72963 0.15 -0.725 C 0.1507 -0.71852 0.15105 -0.71204 0.15209 -0.70555 C 0.15313 -0.69977 0.15539 -0.69467 0.15625 -0.68889 C 0.15816 -0.67616 0.16042 -0.65 0.16042 -0.65 C 0.15868 -0.61898 0.15834 -0.58588 0.15209 -0.55555 C 0.14966 -0.54421 0.14914 -0.53148 0.14375 -0.52222 C 0.13889 -0.51389 0.13403 -0.50555 0.12917 -0.49722 C 0.12639 -0.49259 0.11684 -0.48079 0.1125 -0.47778 C 0.10539 -0.47315 0.09723 -0.47153 0.08959 -0.46944 C 0.0849 -0.46991 0.05973 -0.4706 0.05 -0.475 C 0.02084 -0.48796 0.00174 -0.51643 -0.01666 -0.54722 C -0.01979 -0.55949 -0.02743 -0.56643 -0.03125 -0.57778 C -0.03298 -0.5831 -0.03368 -0.58912 -0.03541 -0.59444 C -0.03732 -0.6 -0.04479 -0.6162 -0.04583 -0.61944 C -0.05191 -0.6375 -0.05156 -0.65903 -0.05625 -0.67778 C -0.05555 -0.7 -0.05625 -0.72245 -0.05416 -0.74444 C -0.05347 -0.75139 -0.04982 -0.75741 -0.04791 -0.76389 C -0.02986 -0.82407 0.00087 -0.8493 0.04792 -0.85833 C 0.06754 -0.85532 0.08681 -0.85092 0.10625 -0.84722 C 0.11111 -0.84444 0.11632 -0.84236 0.12084 -0.83889 C 0.12952 -0.83217 0.14584 -0.81667 0.14584 -0.81667 C 0.15625 -0.79583 0.1698 -0.77917 0.17709 -0.75555 C 0.18039 -0.74467 0.18542 -0.72222 0.18542 -0.72222 C 0.19219 -0.64977 0.18073 -0.54699 0.12292 -0.51389 C 0.1007 -0.50116 0.08507 -0.49699 0.06042 -0.49444 C 0.04618 -0.50069 0.03091 -0.49838 0.01667 -0.50555 C 0.0132 -0.50741 0.00973 -0.50949 0.00625 -0.51111 C -2.5E-6 -0.51412 -0.0125 -0.51944 -0.0125 -0.51944 C -0.0335 -0.53889 -0.0493 -0.55903 -0.06458 -0.58611 C -0.06927 -0.60486 -0.06302 -0.58217 -0.07291 -0.60833 C -0.07743 -0.6206 -0.0809 -0.6338 -0.08333 -0.64722 C -0.08264 -0.66366 -0.08437 -0.69722 -0.07708 -0.71667 C -0.05277 -0.78148 -0.00139 -0.80972 0.05 -0.81944 C 0.08924 -0.81505 0.12882 -0.80324 0.15417 -0.75833 C 0.17118 -0.72824 0.16407 -0.74467 0.175 -0.70833 C 0.17761 -0.69954 0.17917 -0.68055 0.17917 -0.68055 C 0.17865 -0.66898 0.17848 -0.64074 0.175 -0.625 C 0.16441 -0.57778 0.13681 -0.54143 0.1 -0.53333 C 0.079 -0.52222 0.05973 -0.52569 0.0375 -0.52778 C -0.00816 -0.53796 -0.0467 -0.56574 -0.06458 -0.625 C -0.0684 -0.65486 -0.0677 -0.64259 -0.06458 -0.68889 C -0.06336 -0.70764 -0.05781 -0.71852 -0.05 -0.73333 C -0.01788 -0.79444 0.02396 -0.79977 0.075 -0.81111 C 0.08004 -0.81042 0.10035 -0.80903 0.10834 -0.80555 C 0.13143 -0.79537 0.15955 -0.77477 0.17084 -0.74444 C 0.17552 -0.73217 0.17952 -0.71852 0.18334 -0.70555 C 0.18629 -0.65532 0.18646 -0.68542 0.18334 -0.65 C 0.18177 -0.63264 0.18247 -0.61111 0.17709 -0.59444 C 0.17205 -0.5787 0.16007 -0.55347 0.14792 -0.54444 C 0.1441 -0.54167 0.13907 -0.54213 0.13542 -0.53889 C 0.11927 -0.52454 0.08611 -0.51944 0.06667 -0.51667 C 0.05052 -0.51829 0.02223 -0.51713 0.00625 -0.52778 C -0.00312 -0.53403 -0.02066 -0.54398 -0.02708 -0.55555 C -0.03281 -0.56574 -0.04114 -0.57477 -0.04583 -0.58611 C -0.05677 -0.61227 -0.0618 -0.63727 -0.06458 -0.66667 C -0.06302 -0.6787 -0.0625 -0.69167 -0.05833 -0.70278 " pathEditMode="relative" ptsTypes="ffffffffffffffffffffffffffffffffffffffffffffffffffffffffffffffffffffffA">
                                      <p:cBhvr>
                                        <p:cTn id="80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8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 -0.02315 C -0.02101 -0.05996 -0.02691 -0.09908 -0.03264 -0.13704 C -0.04184 -0.19815 -0.0526 -0.25903 -0.0618 -0.32037 C -0.06597 -0.34861 -0.06649 -0.37801 -0.07014 -0.40648 C -0.07187 -0.45 -0.07483 -0.49398 -0.08055 -0.53704 C -0.08663 -0.58334 -0.09392 -0.62871 -0.09722 -0.67593 C -0.09653 -0.70926 -0.09618 -0.74259 -0.09514 -0.77593 C -0.0941 -0.80834 -0.08576 -0.84398 -0.06805 -0.86759 C -0.05625 -0.88334 -0.03924 -0.89375 -0.0243 -0.90371 C -0.01007 -0.9132 0.01007 -0.91412 0.0257 -0.91759 C 0.04583 -0.91667 0.06597 -0.91644 0.08611 -0.91482 C 0.12448 -0.91181 0.14913 -0.8669 0.17361 -0.83426 C 0.18576 -0.81806 0.19358 -0.79213 0.19861 -0.77037 C 0.20035 -0.76296 0.20139 -0.75556 0.20278 -0.74815 C 0.20347 -0.74445 0.20486 -0.73704 0.20486 -0.73681 C 0.20799 -0.6956 0.20261 -0.65718 0.19445 -0.61759 C 0.19132 -0.60209 0.18872 -0.58125 0.18195 -0.56759 C 0.18038 -0.56435 0.17761 -0.56227 0.1757 -0.55926 C 0.14931 -0.51713 0.1158 -0.49491 0.0757 -0.48426 C 0.05695 -0.48542 0.0375 -0.48334 0.01945 -0.48982 C 0.01649 -0.49097 0.01406 -0.49398 0.01111 -0.49537 C 0.00017 -0.50093 -0.0158 -0.50347 -0.0243 -0.51482 C -0.03628 -0.53079 -0.0243 -0.51644 -0.03889 -0.52871 C -0.05243 -0.54005 -0.0559 -0.55 -0.06389 -0.56482 C -0.06562 -0.56806 -0.0684 -0.57014 -0.07014 -0.57315 C -0.07326 -0.57847 -0.07847 -0.58982 -0.07847 -0.58959 C -0.08229 -0.61065 -0.0842 -0.62454 -0.0868 -0.64815 C -0.0875 -0.65463 -0.08889 -0.66759 -0.08889 -0.66736 C -0.08507 -0.70741 -0.08177 -0.74607 -0.07222 -0.78426 C -0.07066 -0.79051 -0.06667 -0.79537 -0.06389 -0.80093 C -0.05937 -0.81019 -0.05573 -0.81875 -0.0493 -0.82593 C -0.0467 -0.82894 -0.0434 -0.83102 -0.04097 -0.83426 C -0.03924 -0.83658 -0.03871 -0.84051 -0.0368 -0.84259 C -0.01302 -0.87037 0.01823 -0.88056 0.04861 -0.88426 C 0.06285 -0.87801 0.08594 -0.87894 0.09861 -0.86759 C 0.12101 -0.84769 0.08698 -0.87871 0.11111 -0.85371 C 0.11511 -0.84954 0.12361 -0.84259 0.12361 -0.84236 C 0.13854 -0.81273 0.11528 -0.8581 0.13403 -0.82593 C 0.15139 -0.79607 0.13438 -0.81991 0.14861 -0.80093 C 0.14931 -0.79815 0.14965 -0.79514 0.1507 -0.79259 C 0.15174 -0.78959 0.15399 -0.7875 0.15486 -0.78426 C 0.1632 -0.75371 0.1559 -0.77176 0.16111 -0.75093 C 0.16458 -0.73727 0.16736 -0.72338 0.16945 -0.70926 C 0.16875 -0.68611 0.16858 -0.66296 0.16736 -0.63982 C 0.16615 -0.61551 0.15451 -0.59167 0.14445 -0.57315 C 0.14149 -0.56783 0.14028 -0.56019 0.13611 -0.55648 C 0.12517 -0.54676 0.11563 -0.53218 0.10278 -0.52593 C 0.10278 -0.5257 0.08195 -0.51898 0.07778 -0.51759 C 0.075 -0.51667 0.06945 -0.51482 0.06945 -0.51459 C 0.04705 -0.5169 0.04132 -0.51736 0.02361 -0.52315 C 0.01563 -0.5338 0.01215 -0.53102 0.00486 -0.53982 C -0.00017 -0.54584 -0.00486 -0.55278 -0.00972 -0.55926 C -0.01007 -0.55972 -0.02535 -0.58843 -0.02639 -0.59259 C -0.02778 -0.59815 -0.02812 -0.6044 -0.03055 -0.60926 C -0.04462 -0.6375 -0.04896 -0.67917 -0.05139 -0.71204 C -0.04566 -0.73519 -0.05434 -0.69838 -0.04722 -0.73982 C -0.04618 -0.7456 -0.0441 -0.7507 -0.04305 -0.75648 C -0.04236 -0.76019 -0.04253 -0.76435 -0.04097 -0.76759 C -0.03958 -0.77037 -0.0368 -0.7713 -0.03472 -0.77315 C -0.02587 -0.80834 0.01736 -0.82037 0.04236 -0.82593 C 0.06007 -0.82199 0.07708 -0.81783 0.09445 -0.81204 C 0.1158 -0.79306 0.12431 -0.78218 0.13611 -0.75093 C 0.13958 -0.74144 0.14236 -0.72037 0.14236 -0.72014 C 0.14167 -0.70741 0.14167 -0.69445 0.14028 -0.68148 C 0.13837 -0.66528 0.13021 -0.65023 0.12361 -0.63704 C 0.1184 -0.62685 0.1158 -0.62222 0.10903 -0.61482 C 0.10677 -0.61227 0.10538 -0.60834 0.10278 -0.60648 C 0.09323 -0.59931 0.07986 -0.59722 0.06945 -0.59259 C 0.05781 -0.59398 0.04549 -0.59398 0.03403 -0.59815 C 0.00504 -0.60857 -0.02101 -0.6375 -0.03055 -0.67593 C -0.02986 -0.68982 -0.02951 -0.70371 -0.02847 -0.71759 C -0.02639 -0.74375 -0.01024 -0.75695 0.00486 -0.77037 C 0.01458 -0.77894 0.025 -0.78496 0.03611 -0.78982 C 0.04028 -0.79167 0.04445 -0.79352 0.04861 -0.79537 C 0.0507 -0.7963 0.05486 -0.79815 0.05486 -0.79792 C 0.09462 -0.79514 0.07899 -0.80046 0.10278 -0.78982 C 0.10955 -0.78681 0.12153 -0.77593 0.12153 -0.7757 C 0.12813 -0.76273 0.12483 -0.77084 0.12986 -0.75093 C 0.13056 -0.74815 0.13195 -0.74259 0.13195 -0.74236 C 0.13264 -0.72778 0.13455 -0.71296 0.13403 -0.69815 C 0.13386 -0.69236 0.13125 -0.68704 0.12986 -0.68148 C 0.12361 -0.65648 0.12309 -0.6338 0.10486 -0.61759 C 0.09254 -0.59283 0.0632 -0.58426 0.04236 -0.57871 C 0.02448 -0.58658 0.05295 -0.57454 0.02361 -0.58426 C 0.01927 -0.58565 0.01528 -0.58796 0.01111 -0.58982 C 0.00903 -0.59074 0.00486 -0.59259 0.00486 -0.59236 C 0.00104 -0.59769 -0.00417 -0.60093 -0.00764 -0.60648 C -0.00955 -0.60972 -0.01007 -0.61412 -0.0118 -0.61759 C -0.01354 -0.62084 -0.01597 -0.62315 -0.01805 -0.62593 C -0.02014 -0.63426 -0.02222 -0.64259 -0.0243 -0.65093 C -0.025 -0.65371 -0.02639 -0.65926 -0.02639 -0.65903 C -0.02396 -0.69051 -0.02448 -0.70046 -0.0118 -0.72593 C -0.01059 -0.72847 -0.01094 -0.73171 -0.00972 -0.73426 C -0.00573 -0.74213 0.00365 -0.75046 0.00903 -0.75648 C 0.01163 -0.75949 0.02465 -0.76898 0.02778 -0.77037 C 0.03455 -0.77315 0.04861 -0.77593 0.04861 -0.7757 C 0.07761 -0.77384 0.08594 -0.775 0.10903 -0.76482 C 0.11997 -0.75996 0.11337 -0.76366 0.12778 -0.75093 C 0.12986 -0.74908 0.13403 -0.74537 0.13403 -0.74514 C 0.13889 -0.7257 0.14392 -0.70741 0.14653 -0.68704 C 0.14392 -0.65301 0.13993 -0.62361 0.1257 -0.59537 C 0.12292 -0.58982 0.11736 -0.58796 0.1132 -0.58426 C 0.09879 -0.57153 0.08229 -0.56389 0.06528 -0.55926 C 0.04306 -0.56204 0.02222 -0.56597 0.0007 -0.57315 C -0.00677 -0.57986 -0.0033 -0.58009 -0.00972 -0.57593 " pathEditMode="relative" rAng="0" ptsTypes="ffffffffffffffffffffffffffffffffffffffffffffffffffffffffffffffffffffffffffffffffffffffffffffffffffffffffA">
                                      <p:cBhvr>
                                        <p:cTn id="86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0" y="-44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9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2315 C -0.01424 -0.06158 -0.01701 -0.10301 -0.02344 -0.14259 C -0.02917 -0.17824 -0.02239 -0.14977 -0.0276 -0.17037 C -0.02951 -0.19144 -0.03299 -0.21065 -0.03594 -0.23148 C -0.03924 -0.2544 -0.03906 -0.27801 -0.04219 -0.30093 C -0.04722 -0.33843 -0.05781 -0.37454 -0.06302 -0.41204 C -0.06719 -0.4419 -0.06788 -0.47361 -0.06927 -0.50371 C -0.06858 -0.52778 -0.0684 -0.55185 -0.06719 -0.57593 C -0.06684 -0.58357 -0.06389 -0.59051 -0.06302 -0.59815 C -0.06215 -0.60556 -0.06007 -0.63704 -0.05885 -0.64537 C -0.05677 -0.66042 -0.04826 -0.69607 -0.04635 -0.70648 C -0.04201 -0.73009 -0.03733 -0.76181 -0.02552 -0.78148 C -0.01215 -0.80394 -0.00139 -0.82477 0.01406 -0.84537 C 0.01754 -0.85 0.03021 -0.85764 0.0349 -0.85926 C 0.04167 -0.86181 0.05573 -0.86482 0.05573 -0.86459 C 0.06979 -0.86181 0.08351 -0.85741 0.0974 -0.85371 C 0.10087 -0.85093 0.10451 -0.84838 0.10781 -0.84537 C 0.11354 -0.84005 0.12448 -0.82871 0.12448 -0.82847 C 0.12674 -0.82246 0.13507 -0.80185 0.13698 -0.79259 C 0.13889 -0.78357 0.13976 -0.77408 0.14115 -0.76482 C 0.14184 -0.76019 0.14323 -0.75093 0.14323 -0.7507 C 0.14028 -0.68959 0.13507 -0.61551 0.08906 -0.58148 C 0.07517 -0.5713 0.05851 -0.56829 0.04323 -0.56482 C 0.03629 -0.56667 0.02847 -0.56551 0.0224 -0.57037 C 0.01163 -0.57894 0.00122 -0.5875 -0.00677 -0.60093 C -0.01597 -0.61644 -0.01858 -0.63565 -0.02344 -0.65371 C -0.02795 -0.6706 -0.03177 -0.68681 -0.03594 -0.70371 C -0.03472 -0.74584 -0.04201 -0.82153 -0.00885 -0.85093 C 0.00156 -0.87176 0.02813 -0.87616 0.04531 -0.87871 C 0.05868 -0.87685 0.08073 -0.87593 0.09323 -0.86759 C 0.12136 -0.84884 0.13212 -0.81667 0.14531 -0.78148 C 0.14601 -0.77685 0.1467 -0.77222 0.1474 -0.76759 C 0.14809 -0.76389 0.14896 -0.76019 0.14948 -0.75648 C 0.15104 -0.74722 0.15365 -0.72871 0.15365 -0.72847 C 0.15156 -0.66875 0.15261 -0.63218 0.1224 -0.58704 C 0.11945 -0.58264 0.11736 -0.57709 0.11406 -0.57315 C 0.10469 -0.56204 0.09028 -0.55602 0.07865 -0.55093 C 0.06476 -0.55278 0.0507 -0.55301 0.03698 -0.55648 C 0.00781 -0.56366 -0.00191 -0.59884 -0.01719 -0.62593 C -0.02413 -0.65371 -0.02986 -0.68125 -0.03594 -0.70926 C -0.03437 -0.7632 -0.0375 -0.78565 -0.02135 -0.82871 C -0.01875 -0.83565 -0.01302 -0.83982 -0.00885 -0.84537 C 0.00243 -0.86042 0.01094 -0.86528 0.02656 -0.87037 C 0.02934 -0.8713 0.03212 -0.87222 0.0349 -0.87315 C 0.03767 -0.87408 0.04323 -0.87593 0.04323 -0.8757 C 0.05695 -0.87292 0.07448 -0.87408 0.08698 -0.86482 C 0.09358 -0.85996 0.09948 -0.85371 0.10573 -0.84815 C 0.10781 -0.8463 0.11198 -0.84259 0.11198 -0.84236 C 0.11754 -0.83148 0.12761 -0.82199 0.13073 -0.80926 C 0.13368 -0.79722 0.13906 -0.78704 0.14323 -0.77593 C 0.1474 -0.76482 0.14948 -0.73982 0.14948 -0.73959 C 0.14826 -0.71759 0.14809 -0.68658 0.14115 -0.66482 C 0.13767 -0.65394 0.13212 -0.64514 0.12865 -0.63426 C 0.12778 -0.63148 0.12795 -0.62824 0.12656 -0.62593 C 0.10434 -0.58773 0.07604 -0.56852 0.04115 -0.55926 C 0.01945 -0.56296 0.00278 -0.56806 -0.01719 -0.57871 C -0.02413 -0.58241 -0.02951 -0.59028 -0.03594 -0.59537 C -0.03698 -0.59722 -0.04705 -0.61227 -0.04844 -0.61482 C -0.05503 -0.62639 -0.05955 -0.64121 -0.0651 -0.65371 C -0.06805 -0.66945 -0.07049 -0.68519 -0.07344 -0.70093 C -0.07239 -0.71898 -0.07292 -0.74653 -0.06719 -0.76482 C -0.05608 -0.80023 -0.02778 -0.84954 0.00156 -0.85926 C 0.01267 -0.86296 0.02379 -0.86667 0.0349 -0.87037 C 0.06094 -0.86829 0.08941 -0.86829 0.11198 -0.84815 C 0.11667 -0.83866 0.12257 -0.83403 0.12865 -0.82593 C 0.13195 -0.8125 0.13941 -0.80162 0.14531 -0.78982 C 0.14774 -0.78496 0.14809 -0.77871 0.14948 -0.77315 C 0.15469 -0.75232 0.15747 -0.73403 0.1599 -0.71204 C 0.15851 -0.66829 0.15955 -0.63264 0.14948 -0.59259 C 0.14722 -0.58334 0.14583 -0.57523 0.14115 -0.56759 C 0.13108 -0.55162 0.12413 -0.53426 0.10781 -0.52871 C 0.10434 -0.52755 0.10087 -0.52709 0.0974 -0.52593 C 0.09184 -0.52431 0.08073 -0.52037 0.08073 -0.52014 C 0.06823 -0.5213 0.05573 -0.52153 0.04323 -0.52315 C 0.03333 -0.52431 0.02396 -0.53171 0.01406 -0.53426 C -0.00486 -0.55324 -0.02552 -0.5669 -0.03802 -0.59537 C -0.04271 -0.60602 -0.04826 -0.61667 -0.05052 -0.62871 C -0.05191 -0.63611 -0.0533 -0.64352 -0.05469 -0.65093 C -0.05538 -0.65463 -0.05677 -0.66204 -0.05677 -0.66181 C -0.05608 -0.68426 -0.05625 -0.70648 -0.05469 -0.72871 C -0.05017 -0.7919 -0.00486 -0.85023 0.03906 -0.86482 C 0.07153 -0.86204 0.07865 -0.85996 0.10573 -0.84537 C 0.11302 -0.83565 0.1224 -0.82847 0.12865 -0.81759 C 0.13438 -0.80764 0.14045 -0.79236 0.14531 -0.78148 C 0.14792 -0.76736 0.15156 -0.75417 0.15365 -0.73982 C 0.1533 -0.73334 0.15295 -0.68982 0.14948 -0.67315 C 0.13681 -0.61227 0.10764 -0.56042 0.05781 -0.55093 C 0.03386 -0.55324 0.02066 -0.55556 -0.00052 -0.56759 C -0.02847 -0.60486 -0.01597 -0.58449 -0.03802 -0.62871 C -0.04479 -0.64236 -0.0467 -0.66597 -0.05052 -0.68148 C -0.04913 -0.72153 -0.05087 -0.75787 -0.03594 -0.79259 C -0.03108 -0.80417 -0.02118 -0.81597 -0.01302 -0.82315 C -0.00608 -0.8294 -0.00677 -0.82199 -0.00677 -0.82871 " pathEditMode="relative" rAng="0" ptsTypes="ffffffffffffffffffffffffffffffffffffffffffffffffffffffffffffffffffffffffffffffffffffffffffffA">
                                      <p:cBhvr>
                                        <p:cTn id="92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0" y="-42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mp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9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C -0.00278 -0.02269 -0.00868 -0.04422 -0.0125 -0.06667 C -0.0151 -0.08218 -0.01632 -0.09838 -0.01875 -0.11389 C -0.02604 -0.1588 -0.0375 -0.20255 -0.04583 -0.24723 C -0.04792 -0.27315 -0.05503 -0.29375 -0.05833 -0.31945 C -0.06146 -0.34422 -0.0625 -0.36968 -0.06458 -0.39445 C -0.06597 -0.41112 -0.06736 -0.42778 -0.06875 -0.44445 C -0.06944 -0.45278 -0.07083 -0.46945 -0.07083 -0.46945 C -0.07014 -0.50834 -0.06997 -0.54723 -0.06875 -0.58612 C -0.06615 -0.67037 -0.05729 -0.75093 -0.01875 -0.81945 C -0.01632 -0.82385 -0.0151 -0.8294 -0.0125 -0.83334 C -0.00955 -0.83774 -0.00521 -0.84028 -0.00208 -0.84445 C 0.01094 -0.86181 0.02483 -0.87825 0.04375 -0.88334 C 0.04653 -0.88519 0.04913 -0.88774 0.05208 -0.88889 C 0.05885 -0.89144 0.07292 -0.89445 0.07292 -0.89445 C 0.0875 -0.89306 0.10625 -0.89352 0.12083 -0.88612 C 0.1349 -0.87917 0.14688 -0.86181 0.15625 -0.84723 C 0.16563 -0.83264 0.17465 -0.81829 0.18333 -0.80278 C 0.18785 -0.79491 0.18889 -0.78426 0.19167 -0.775 C 0.19965 -0.74815 0.20313 -0.71737 0.20625 -0.68889 C 0.20608 -0.67848 0.20694 -0.597 0.2 -0.56945 C 0.18576 -0.51227 0.14826 -0.45741 0.10208 -0.44723 C 0.08299 -0.4345 0.06198 -0.44028 0.04167 -0.44445 C 0.03472 -0.44584 0.02083 -0.45 0.02083 -0.45 C -0.00365 -0.46621 -0.02448 -0.48542 -0.04375 -0.51112 C -0.04653 -0.51482 -0.04774 -0.52061 -0.05 -0.525 C -0.05816 -0.54144 -0.06406 -0.5595 -0.07292 -0.575 C -0.07552 -0.58519 -0.07899 -0.59514 -0.08125 -0.60556 C -0.08524 -0.62338 -0.0875 -0.64167 -0.09375 -0.65834 C -0.09253 -0.68612 -0.09253 -0.72292 -0.08333 -0.75 C -0.07326 -0.7794 -0.05972 -0.79838 -0.04167 -0.81945 C -0.01233 -0.85371 0.01563 -0.8676 0.05417 -0.875 C 0.06424 -0.87408 0.08698 -0.87385 0.1 -0.86945 C 0.11962 -0.86297 0.13576 -0.84862 0.15417 -0.83889 C 0.16163 -0.82894 0.17326 -0.82014 0.17917 -0.80834 C 0.18142 -0.80371 0.19566 -0.77061 0.19792 -0.76389 C 0.20156 -0.75301 0.20243 -0.74977 0.20417 -0.73889 C 0.20573 -0.72963 0.20833 -0.71112 0.20833 -0.71112 C 0.20938 -0.69537 0.21285 -0.67963 0.2125 -0.66389 C 0.21059 -0.59537 0.2059 -0.51042 0.15208 -0.47778 C 0.14375 -0.47269 0.13785 -0.47176 0.12917 -0.46945 C 0.10069 -0.47107 0.09253 -0.46922 0.07083 -0.475 C 0.03472 -0.48473 -0.00486 -0.51598 -0.02708 -0.55556 C -0.03854 -0.57593 -0.04514 -0.59954 -0.05625 -0.61945 C -0.05799 -0.63357 -0.06042 -0.64723 -0.0625 -0.66112 C -0.06094 -0.69144 -0.0592 -0.71343 -0.05208 -0.74167 C -0.05122 -0.74537 -0.05122 -0.74931 -0.05 -0.75278 C -0.04288 -0.77176 -0.03177 -0.78357 -0.01875 -0.79445 C 0.00278 -0.81274 -0.01562 -0.79931 0.01042 -0.81667 C 0.02066 -0.82338 0.04184 -0.82732 0.05417 -0.83056 C 0.06944 -0.82963 0.08472 -0.82987 0.1 -0.82778 C 0.13038 -0.82385 0.14965 -0.7926 0.1625 -0.75834 C 0.16788 -0.74399 0.16701 -0.72616 0.17083 -0.71112 C 0.1684 -0.64792 0.17205 -0.67362 0.16458 -0.63334 C 0.16389 -0.62963 0.16424 -0.62524 0.1625 -0.62223 C 0.15851 -0.61528 0.15625 -0.60672 0.15208 -0.6 C 0.1309 -0.56551 0.09931 -0.54607 0.06667 -0.53889 C 0.04635 -0.54237 0.02378 -0.54514 0.00625 -0.56112 C -0.00104 -0.56783 -0.00764 -0.57593 -0.01458 -0.58334 C -0.02795 -0.59769 -0.03003 -0.61644 -0.03958 -0.63334 C -0.04427 -0.66505 -0.04687 -0.68056 -0.03542 -0.71112 C -0.03056 -0.72385 -0.02778 -0.73357 -0.01875 -0.74167 C -0.00556 -0.76806 0.0276 -0.7838 0.05 -0.78889 C 0.08802 -0.78542 0.12431 -0.78311 0.14792 -0.73889 C 0.15382 -0.72778 0.1559 -0.71297 0.15833 -0.7 C 0.15764 -0.68241 0.15764 -0.66482 0.15625 -0.64723 C 0.15156 -0.59028 0.11944 -0.53912 0.07708 -0.52778 C 0.06458 -0.53102 0.05191 -0.53195 0.03958 -0.53612 C 0.01858 -0.54306 8.33333E-7 -0.56667 -0.01458 -0.58612 C -0.02361 -0.59815 -0.02778 -0.61551 -0.03333 -0.63056 C -0.03594 -0.6375 -0.0375 -0.65278 -0.0375 -0.65278 C -0.03628 -0.67037 -0.03559 -0.69422 -0.02917 -0.71112 C -0.02535 -0.72153 -0.02448 -0.71852 -0.01875 -0.72778 C -0.01337 -0.73658 -0.00729 -0.7463 8.33333E-7 -0.75278 C 0.00208 -0.75463 0.0184 -0.76551 0.02083 -0.76667 C 0.02622 -0.76922 0.0375 -0.77223 0.0375 -0.77223 C 0.05347 -0.7713 0.06944 -0.77176 0.08542 -0.76945 C 0.08854 -0.76899 0.09097 -0.76551 0.09375 -0.76389 C 0.11024 -0.75417 0.12257 -0.74514 0.13333 -0.725 C 0.13507 -0.72153 0.13576 -0.71737 0.1375 -0.71389 C 0.15156 -0.6875 0.13646 -0.725 0.14792 -0.69445 C 0.14861 -0.68982 0.14896 -0.68496 0.15 -0.68056 C 0.15104 -0.67662 0.15347 -0.67338 0.15417 -0.66945 C 0.15556 -0.66135 0.15556 -0.65278 0.15625 -0.64445 C 0.15365 -0.61412 0.15243 -0.56945 0.13333 -0.54723 C 0.13021 -0.54375 0.12604 -0.54213 0.12292 -0.53889 C 0.11979 -0.53565 0.11788 -0.53056 0.11458 -0.52778 C 0.11076 -0.52477 0.10608 -0.52454 0.10208 -0.52223 C 0.0809 -0.5095 0.10313 -0.51644 0.07917 -0.51112 C 0.07726 -0.51135 0.04844 -0.5125 0.03958 -0.51667 C 0.00208 -0.53496 -0.02396 -0.58635 -0.03333 -0.63612 C -0.03264 -0.65741 -0.03299 -0.67871 -0.03125 -0.7 C -0.0309 -0.70487 -0.02865 -0.70926 -0.02708 -0.71389 C -0.01389 -0.75371 0.01302 -0.76274 0.04167 -0.77223 C 0.05486 -0.7713 0.06806 -0.77107 0.08125 -0.76945 C 0.11823 -0.76528 0.14323 -0.72292 0.15 -0.67778 C 0.14931 -0.66389 0.14948 -0.65 0.14792 -0.63612 C 0.14688 -0.62593 0.14028 -0.60811 0.13542 -0.6 C 0.13177 -0.59375 0.12622 -0.58982 0.12292 -0.58334 C 0.11684 -0.57107 0.1026 -0.55649 0.09167 -0.55278 C 0.07986 -0.54237 0.07188 -0.53658 0.05833 -0.53056 C 0.05365 -0.52848 0.04878 -0.525 0.04375 -0.525 " pathEditMode="relative" ptsTypes="fffffffffffffffffffffffffffffffffffffffffffffffffffffffffffffffffffffffffffffffffffffffffffffffffffffA">
                                      <p:cBhvr>
                                        <p:cTn id="98" dur="5000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241678" fill="hold"/>
                                        <p:tgtEl>
                                          <p:spTgt spid="23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3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3B1C5E-12D2-269E-B4CE-A231673D77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84"/>
          <a:stretch/>
        </p:blipFill>
        <p:spPr>
          <a:xfrm>
            <a:off x="161925" y="200373"/>
            <a:ext cx="11410950" cy="35908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8B615F-0049-B280-F16F-854504FA3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5" y="3724274"/>
            <a:ext cx="11582400" cy="32891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72BFF2-D837-1250-E585-C73DD7730EF7}"/>
              </a:ext>
            </a:extLst>
          </p:cNvPr>
          <p:cNvSpPr/>
          <p:nvPr/>
        </p:nvSpPr>
        <p:spPr>
          <a:xfrm>
            <a:off x="6296025" y="2816023"/>
            <a:ext cx="1981200" cy="594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قطفت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0C8E2D-7D5B-A044-2A6B-077E49A46C22}"/>
              </a:ext>
            </a:extLst>
          </p:cNvPr>
          <p:cNvSpPr/>
          <p:nvPr/>
        </p:nvSpPr>
        <p:spPr>
          <a:xfrm>
            <a:off x="6315075" y="4079037"/>
            <a:ext cx="1981200" cy="594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نظَّفت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BB0CF0-674B-6E8F-CE21-7475EC6EAF4C}"/>
              </a:ext>
            </a:extLst>
          </p:cNvPr>
          <p:cNvSpPr/>
          <p:nvPr/>
        </p:nvSpPr>
        <p:spPr>
          <a:xfrm>
            <a:off x="6296025" y="5249054"/>
            <a:ext cx="1981200" cy="594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سَقَت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254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C5C0AD-9277-5458-8882-F542ECE2A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685800"/>
            <a:ext cx="7010400" cy="25625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5B87D3-0E20-0AEA-EDE6-0149A081B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3248319"/>
            <a:ext cx="6781800" cy="292388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176C66A-0A78-BB64-951D-A1E9B8FD81AF}"/>
              </a:ext>
            </a:extLst>
          </p:cNvPr>
          <p:cNvSpPr/>
          <p:nvPr/>
        </p:nvSpPr>
        <p:spPr>
          <a:xfrm>
            <a:off x="7391400" y="3636526"/>
            <a:ext cx="685800" cy="4782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A0A4C29-6F02-DF00-FBA9-D2DCD80ED6A9}"/>
              </a:ext>
            </a:extLst>
          </p:cNvPr>
          <p:cNvSpPr/>
          <p:nvPr/>
        </p:nvSpPr>
        <p:spPr>
          <a:xfrm>
            <a:off x="4267200" y="3636526"/>
            <a:ext cx="685800" cy="4782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25B06F-6D58-F9A8-51FC-1D9F3C46691D}"/>
              </a:ext>
            </a:extLst>
          </p:cNvPr>
          <p:cNvSpPr/>
          <p:nvPr/>
        </p:nvSpPr>
        <p:spPr>
          <a:xfrm>
            <a:off x="7315200" y="5181600"/>
            <a:ext cx="685800" cy="457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ـة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EE7CCF-DD4E-E2F7-3054-6B3B7FD6D16E}"/>
              </a:ext>
            </a:extLst>
          </p:cNvPr>
          <p:cNvSpPr/>
          <p:nvPr/>
        </p:nvSpPr>
        <p:spPr>
          <a:xfrm>
            <a:off x="4343400" y="4517357"/>
            <a:ext cx="685800" cy="381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53C6AFA-52AF-EB76-31DA-F057C4DC7F20}"/>
              </a:ext>
            </a:extLst>
          </p:cNvPr>
          <p:cNvSpPr/>
          <p:nvPr/>
        </p:nvSpPr>
        <p:spPr>
          <a:xfrm>
            <a:off x="4173748" y="5322480"/>
            <a:ext cx="685800" cy="381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6DC8DC6-D7AC-9F8C-EF12-8423C5D46D8F}"/>
              </a:ext>
            </a:extLst>
          </p:cNvPr>
          <p:cNvSpPr/>
          <p:nvPr/>
        </p:nvSpPr>
        <p:spPr>
          <a:xfrm>
            <a:off x="7315200" y="4488593"/>
            <a:ext cx="685800" cy="381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9057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CE728-D79A-06D6-4BC6-CC938E06E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948BA2-451F-D41F-D213-0328B42BBF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2A59F0-99E7-1CC3-BE4B-ED20C7576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B97EF7-E520-4AAE-FD34-4497853155DF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9CE447-47E9-12B6-44D6-F6107BFBE9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4841EA-D6FA-3FFC-DF1F-C5CE207FF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C75546-E127-B78C-70BE-D55581944902}"/>
              </a:ext>
            </a:extLst>
          </p:cNvPr>
          <p:cNvSpPr/>
          <p:nvPr/>
        </p:nvSpPr>
        <p:spPr>
          <a:xfrm>
            <a:off x="2604914" y="424313"/>
            <a:ext cx="7693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1" i="0" u="sng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املأ فراغ الجمل التالية بالمطلوب:</a:t>
            </a:r>
            <a:endParaRPr kumimoji="0" lang="en-US" sz="5400" b="1" i="0" u="sng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814774-C929-B4F6-3CF4-A41B2025E4CB}"/>
              </a:ext>
            </a:extLst>
          </p:cNvPr>
          <p:cNvSpPr/>
          <p:nvPr/>
        </p:nvSpPr>
        <p:spPr>
          <a:xfrm>
            <a:off x="1676400" y="2011803"/>
            <a:ext cx="985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1- هذه .................حمراء.         (كلمة تنتهي بتاء مربوطة)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KW" sz="3600" kern="0" dirty="0"/>
              <a:t>2-....................وجبة الغداء.    (كلمة تنتهي بتاء مفتوحة)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KW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algn="r" defTabSz="914400">
              <a:defRPr/>
            </a:pPr>
            <a:r>
              <a:rPr lang="ar-KW" sz="3600" kern="0" dirty="0"/>
              <a:t>3-هذه بنت................        (كلمة تنتهي بتاء مربوطة)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8EDA96-86F8-7159-11B8-310C4F75235C}"/>
              </a:ext>
            </a:extLst>
          </p:cNvPr>
          <p:cNvSpPr/>
          <p:nvPr/>
        </p:nvSpPr>
        <p:spPr>
          <a:xfrm>
            <a:off x="8316847" y="2162841"/>
            <a:ext cx="1981200" cy="594360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زهرة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9BA56F-A406-B6DB-49F9-C3B0C7B5A871}"/>
              </a:ext>
            </a:extLst>
          </p:cNvPr>
          <p:cNvSpPr/>
          <p:nvPr/>
        </p:nvSpPr>
        <p:spPr>
          <a:xfrm>
            <a:off x="8763000" y="3073863"/>
            <a:ext cx="1981200" cy="594360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أكلت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FE5D62-5A09-19D3-91B3-874119A0147B}"/>
              </a:ext>
            </a:extLst>
          </p:cNvPr>
          <p:cNvSpPr/>
          <p:nvPr/>
        </p:nvSpPr>
        <p:spPr>
          <a:xfrm>
            <a:off x="7772400" y="4250993"/>
            <a:ext cx="1981200" cy="594360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جميلة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632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  <p:bldP spid="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6FE1A-ECF1-2381-307E-292C85A12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A12F5-F37E-A74E-DAC8-579E2BEDC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9" y="908150"/>
            <a:ext cx="8963025" cy="5041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4939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719D1-E84A-BD04-1B17-CB470658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1F379E-2414-7F07-D878-D098B2F247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F6C3F5-CC1F-F3E3-BDB7-80C41A30F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4DD226-F5AB-8B78-DF7C-27DFAD784E23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BA40B1-7BF5-CE2D-E63C-343A83D094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45E9AF-79A9-BA65-4DFD-468A32770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03F124-67DD-A5A7-C795-417F5BDEEA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7"/>
          <a:stretch/>
        </p:blipFill>
        <p:spPr>
          <a:xfrm>
            <a:off x="1617786" y="187506"/>
            <a:ext cx="9369082" cy="66704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6F1FF4-ABEE-5FCE-FEF6-6F0689198F2C}"/>
              </a:ext>
            </a:extLst>
          </p:cNvPr>
          <p:cNvSpPr/>
          <p:nvPr/>
        </p:nvSpPr>
        <p:spPr>
          <a:xfrm>
            <a:off x="9129933" y="2700997"/>
            <a:ext cx="1308295" cy="39389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5BEFB7-57F1-8B60-37D3-8D6A1E48003C}"/>
              </a:ext>
            </a:extLst>
          </p:cNvPr>
          <p:cNvSpPr/>
          <p:nvPr/>
        </p:nvSpPr>
        <p:spPr>
          <a:xfrm>
            <a:off x="9080697" y="3566161"/>
            <a:ext cx="1308295" cy="39389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E43E39-FA5C-3D33-7084-A9DE27BDE8C5}"/>
              </a:ext>
            </a:extLst>
          </p:cNvPr>
          <p:cNvSpPr/>
          <p:nvPr/>
        </p:nvSpPr>
        <p:spPr>
          <a:xfrm>
            <a:off x="9129933" y="4385603"/>
            <a:ext cx="1308295" cy="39389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4913C4-E485-9245-28A0-00B6F93F2D1D}"/>
              </a:ext>
            </a:extLst>
          </p:cNvPr>
          <p:cNvSpPr/>
          <p:nvPr/>
        </p:nvSpPr>
        <p:spPr>
          <a:xfrm>
            <a:off x="9129933" y="5275383"/>
            <a:ext cx="1308295" cy="39389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0F2EEA-0411-EE79-0787-54F6FAE97B2D}"/>
              </a:ext>
            </a:extLst>
          </p:cNvPr>
          <p:cNvSpPr/>
          <p:nvPr/>
        </p:nvSpPr>
        <p:spPr>
          <a:xfrm>
            <a:off x="9129933" y="6142755"/>
            <a:ext cx="1308295" cy="39389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B3E1DF-1CBA-F803-E8C8-27A3566F1050}"/>
              </a:ext>
            </a:extLst>
          </p:cNvPr>
          <p:cNvSpPr/>
          <p:nvPr/>
        </p:nvSpPr>
        <p:spPr>
          <a:xfrm>
            <a:off x="8953564" y="2355253"/>
            <a:ext cx="1661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حصان</a:t>
            </a:r>
            <a:endParaRPr kumimoji="0" lang="en-US" sz="54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17518E-C993-0037-2FB2-295757419074}"/>
              </a:ext>
            </a:extLst>
          </p:cNvPr>
          <p:cNvSpPr/>
          <p:nvPr/>
        </p:nvSpPr>
        <p:spPr>
          <a:xfrm>
            <a:off x="9114032" y="3214331"/>
            <a:ext cx="1452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شجرة</a:t>
            </a:r>
            <a:endParaRPr kumimoji="0" lang="en-US" sz="54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177D24-A2FB-3277-9540-42D3A3BE7B85}"/>
              </a:ext>
            </a:extLst>
          </p:cNvPr>
          <p:cNvSpPr/>
          <p:nvPr/>
        </p:nvSpPr>
        <p:spPr>
          <a:xfrm>
            <a:off x="9194984" y="4068583"/>
            <a:ext cx="129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الباب</a:t>
            </a:r>
            <a:endParaRPr kumimoji="0" lang="en-US" sz="54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F07268-EA32-6C6E-2F88-FF9FF1D6E84C}"/>
              </a:ext>
            </a:extLst>
          </p:cNvPr>
          <p:cNvSpPr/>
          <p:nvPr/>
        </p:nvSpPr>
        <p:spPr>
          <a:xfrm>
            <a:off x="9304317" y="4959511"/>
            <a:ext cx="12137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حذاء</a:t>
            </a:r>
            <a:endParaRPr kumimoji="0" lang="en-US" sz="54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F7EA1A-EB06-9E9A-A9A1-ED15B9501743}"/>
              </a:ext>
            </a:extLst>
          </p:cNvPr>
          <p:cNvSpPr/>
          <p:nvPr/>
        </p:nvSpPr>
        <p:spPr>
          <a:xfrm>
            <a:off x="9293569" y="5747164"/>
            <a:ext cx="1093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كلب</a:t>
            </a:r>
            <a:endParaRPr kumimoji="0" lang="en-US" sz="54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43FFF9-50A3-56D5-7536-E64E02922898}"/>
              </a:ext>
            </a:extLst>
          </p:cNvPr>
          <p:cNvSpPr/>
          <p:nvPr/>
        </p:nvSpPr>
        <p:spPr>
          <a:xfrm>
            <a:off x="6567431" y="3121998"/>
            <a:ext cx="173477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6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شجرةً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71DB2A-1D26-DA22-914A-3C4ED17D05CE}"/>
              </a:ext>
            </a:extLst>
          </p:cNvPr>
          <p:cNvSpPr/>
          <p:nvPr/>
        </p:nvSpPr>
        <p:spPr>
          <a:xfrm>
            <a:off x="4299236" y="3107902"/>
            <a:ext cx="18774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شجرةٌ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4559F4-F719-1570-1716-3A36485424DF}"/>
              </a:ext>
            </a:extLst>
          </p:cNvPr>
          <p:cNvSpPr/>
          <p:nvPr/>
        </p:nvSpPr>
        <p:spPr>
          <a:xfrm>
            <a:off x="1931376" y="3094892"/>
            <a:ext cx="187743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شجرةٍ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22326-EA51-B11C-EEEB-8FF1192307AB}"/>
              </a:ext>
            </a:extLst>
          </p:cNvPr>
          <p:cNvSpPr/>
          <p:nvPr/>
        </p:nvSpPr>
        <p:spPr>
          <a:xfrm>
            <a:off x="7030641" y="3982385"/>
            <a:ext cx="10599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بابًا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E97E3E-B89E-6B01-C42F-5096B19195A0}"/>
              </a:ext>
            </a:extLst>
          </p:cNvPr>
          <p:cNvSpPr/>
          <p:nvPr/>
        </p:nvSpPr>
        <p:spPr>
          <a:xfrm>
            <a:off x="4507904" y="3930083"/>
            <a:ext cx="12811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بابٌ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646121-F762-6BAD-677B-F1498C614C9F}"/>
              </a:ext>
            </a:extLst>
          </p:cNvPr>
          <p:cNvSpPr/>
          <p:nvPr/>
        </p:nvSpPr>
        <p:spPr>
          <a:xfrm>
            <a:off x="2175407" y="3930082"/>
            <a:ext cx="12811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بابٍ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C2BF7F-618D-CD4B-DA88-13C1901673AF}"/>
              </a:ext>
            </a:extLst>
          </p:cNvPr>
          <p:cNvSpPr/>
          <p:nvPr/>
        </p:nvSpPr>
        <p:spPr>
          <a:xfrm>
            <a:off x="6814542" y="4872165"/>
            <a:ext cx="155683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حذاءً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AA58CA-CD5E-0DE6-D35C-76304F8399F0}"/>
              </a:ext>
            </a:extLst>
          </p:cNvPr>
          <p:cNvSpPr/>
          <p:nvPr/>
        </p:nvSpPr>
        <p:spPr>
          <a:xfrm>
            <a:off x="4423128" y="4793876"/>
            <a:ext cx="155683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حذاءٌ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BEE777-1597-AC54-7C0C-C77B740E8618}"/>
              </a:ext>
            </a:extLst>
          </p:cNvPr>
          <p:cNvSpPr/>
          <p:nvPr/>
        </p:nvSpPr>
        <p:spPr>
          <a:xfrm>
            <a:off x="2165016" y="4855343"/>
            <a:ext cx="155683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حذاءٍ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D00582-D3D8-6A29-0B1C-AF65E51BC7EA}"/>
              </a:ext>
            </a:extLst>
          </p:cNvPr>
          <p:cNvSpPr/>
          <p:nvPr/>
        </p:nvSpPr>
        <p:spPr>
          <a:xfrm>
            <a:off x="7066936" y="5657671"/>
            <a:ext cx="11769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كلبًا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452EE9-D0A2-312E-E187-E7F964FA3012}"/>
              </a:ext>
            </a:extLst>
          </p:cNvPr>
          <p:cNvSpPr/>
          <p:nvPr/>
        </p:nvSpPr>
        <p:spPr>
          <a:xfrm>
            <a:off x="4436942" y="5747164"/>
            <a:ext cx="139814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كلبٌ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E4F86C-E93B-83D6-251B-E06A5AFA26B9}"/>
              </a:ext>
            </a:extLst>
          </p:cNvPr>
          <p:cNvSpPr/>
          <p:nvPr/>
        </p:nvSpPr>
        <p:spPr>
          <a:xfrm>
            <a:off x="2079082" y="5657670"/>
            <a:ext cx="139814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كلبٍ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30657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CF05E-C972-56F6-905A-0F1D04DB3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5A33A8-AC93-DD00-8D75-33F84981B2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4381580"/>
            <a:ext cx="1601418" cy="2476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2BA7F9-4D79-0461-9625-4B5AFEA9C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341" y="-1"/>
            <a:ext cx="1106659" cy="22017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F54974-1CDD-6F2F-C55E-7131F295CB30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55908B-48FE-F891-B5D3-D75770D0A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B4CD56-5997-35FF-D1FD-748ED1FDF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514DD5-F81B-4BB0-BBD2-4A1C2EF861FF}"/>
              </a:ext>
            </a:extLst>
          </p:cNvPr>
          <p:cNvSpPr/>
          <p:nvPr/>
        </p:nvSpPr>
        <p:spPr>
          <a:xfrm>
            <a:off x="3504361" y="636443"/>
            <a:ext cx="5183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u="sng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Word wall game</a:t>
            </a:r>
            <a:endParaRPr kumimoji="0" lang="en-US" sz="5400" b="1" i="0" u="sng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3974B8-BFCD-6F75-9300-7960E8C44ED8}"/>
              </a:ext>
            </a:extLst>
          </p:cNvPr>
          <p:cNvSpPr txBox="1"/>
          <p:nvPr/>
        </p:nvSpPr>
        <p:spPr>
          <a:xfrm>
            <a:off x="3048000" y="334085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4"/>
              </a:rPr>
              <a:t>https://wordwall.net/ar/resource/1125560?wwmethod=link</a:t>
            </a:r>
            <a:endParaRPr lang="ar-KW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r" defTabSz="914400" rtl="1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ar-K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25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F0B6D-B6AC-B8AA-1067-AD8F546E8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713587-B7AF-64BD-D1FD-7FB11AABF8FD}"/>
              </a:ext>
            </a:extLst>
          </p:cNvPr>
          <p:cNvSpPr/>
          <p:nvPr/>
        </p:nvSpPr>
        <p:spPr>
          <a:xfrm>
            <a:off x="4224528" y="329285"/>
            <a:ext cx="3584448" cy="130601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0DD828-7727-720A-CC16-AFFB56B294CD}"/>
              </a:ext>
            </a:extLst>
          </p:cNvPr>
          <p:cNvSpPr/>
          <p:nvPr/>
        </p:nvSpPr>
        <p:spPr>
          <a:xfrm>
            <a:off x="4947293" y="459257"/>
            <a:ext cx="22974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الإثنين</a:t>
            </a:r>
            <a:endParaRPr kumimoji="0" lang="en-US" sz="8000" b="1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dist="38100" dir="2700000" algn="tl" rotWithShape="0">
                  <a:srgbClr val="C0504D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80683-6D21-CD31-FFC3-9996A657927E}"/>
              </a:ext>
            </a:extLst>
          </p:cNvPr>
          <p:cNvSpPr/>
          <p:nvPr/>
        </p:nvSpPr>
        <p:spPr>
          <a:xfrm>
            <a:off x="8800879" y="2047186"/>
            <a:ext cx="27254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الميلادي: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75DAB3-65EF-3ABE-0216-801B9629874E}"/>
              </a:ext>
            </a:extLst>
          </p:cNvPr>
          <p:cNvSpPr/>
          <p:nvPr/>
        </p:nvSpPr>
        <p:spPr>
          <a:xfrm>
            <a:off x="8723410" y="3518153"/>
            <a:ext cx="26500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الهجري: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960917-3AC7-A5AA-A854-9BDF2780C080}"/>
              </a:ext>
            </a:extLst>
          </p:cNvPr>
          <p:cNvSpPr/>
          <p:nvPr/>
        </p:nvSpPr>
        <p:spPr>
          <a:xfrm>
            <a:off x="2890349" y="1891655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19 أكتوبر 2026 م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D34470A-6194-E783-D21B-CB15F206EA4C}"/>
              </a:ext>
            </a:extLst>
          </p:cNvPr>
          <p:cNvSpPr/>
          <p:nvPr/>
        </p:nvSpPr>
        <p:spPr>
          <a:xfrm>
            <a:off x="2929311" y="3291962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19 جماد الأول 1448 هـ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CA3B64-42BF-3707-0B5B-E974CFCC7F57}"/>
              </a:ext>
            </a:extLst>
          </p:cNvPr>
          <p:cNvSpPr/>
          <p:nvPr/>
        </p:nvSpPr>
        <p:spPr>
          <a:xfrm>
            <a:off x="9218461" y="4838100"/>
            <a:ext cx="18902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الموضوع 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C945CEF-8331-4B0D-C410-15389D09D81E}"/>
              </a:ext>
            </a:extLst>
          </p:cNvPr>
          <p:cNvSpPr/>
          <p:nvPr/>
        </p:nvSpPr>
        <p:spPr>
          <a:xfrm>
            <a:off x="1801191" y="4688790"/>
            <a:ext cx="7417270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مهارة هجائية (</a:t>
            </a:r>
            <a:r>
              <a:rPr lang="ar-KW" sz="36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التاء المربوطة والتاء المفتوحة</a:t>
            </a: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6F0964-D13C-D8AA-504B-6C76E6D24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82EACC-26EE-47FC-8764-92A02469E6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60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406F9-48EF-5B13-6ADB-0C1DE1F3C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3AEDA52-50E1-3AD6-119D-2182CD9A7D57}"/>
              </a:ext>
            </a:extLst>
          </p:cNvPr>
          <p:cNvSpPr/>
          <p:nvPr/>
        </p:nvSpPr>
        <p:spPr>
          <a:xfrm>
            <a:off x="2916283" y="300647"/>
            <a:ext cx="63594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القيمة التربوية :تقدير العلم والعلماء</a:t>
            </a:r>
            <a:endParaRPr kumimoji="0" lang="en-US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A6EF1-3A3C-5F51-2C25-7B92E45763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90DA35-96B5-16D8-38AD-CE6E6E3B3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CE88D78-2727-1982-C67D-CC87827FF0A4}"/>
              </a:ext>
            </a:extLst>
          </p:cNvPr>
          <p:cNvSpPr/>
          <p:nvPr/>
        </p:nvSpPr>
        <p:spPr>
          <a:xfrm>
            <a:off x="1605280" y="1083536"/>
            <a:ext cx="3058160" cy="5725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Online Media 1" title="تقدير العلم والعلماء">
            <a:hlinkClick r:id="" action="ppaction://media"/>
            <a:extLst>
              <a:ext uri="{FF2B5EF4-FFF2-40B4-BE49-F238E27FC236}">
                <a16:creationId xmlns:a16="http://schemas.microsoft.com/office/drawing/2014/main" id="{FECFADBC-C6CA-454D-563F-8DBB12B2B9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92610" y="1466328"/>
            <a:ext cx="8194110" cy="46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04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EB397-AE29-A4B1-8D0D-DD00FB231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54CF0F-CA12-1DD8-5AD1-F1A8E3B75C93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58D5ED-BAE2-3C18-7A7C-D3B44517E0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05E0F4-9529-0567-907C-5FB4E1252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95672957-286D-00EF-9CE3-75B003A33D03}"/>
              </a:ext>
            </a:extLst>
          </p:cNvPr>
          <p:cNvSpPr/>
          <p:nvPr/>
        </p:nvSpPr>
        <p:spPr>
          <a:xfrm>
            <a:off x="3476350" y="103211"/>
            <a:ext cx="5218980" cy="1346171"/>
          </a:xfrm>
          <a:prstGeom prst="cloud">
            <a:avLst/>
          </a:prstGeom>
          <a:solidFill>
            <a:srgbClr val="BC5600">
              <a:lumMod val="20000"/>
              <a:lumOff val="80000"/>
            </a:srgbClr>
          </a:solidFill>
          <a:ln w="12700" cap="flat" cmpd="sng" algn="ctr">
            <a:solidFill>
              <a:srgbClr val="FFFB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  <a:sym typeface="Arial"/>
              </a:rPr>
              <a:t>الوقفة العلاجية: أسماء الإشارة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roidArabicKufi-Regular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378E1D-70CB-806C-E2D4-51A199901005}"/>
              </a:ext>
            </a:extLst>
          </p:cNvPr>
          <p:cNvSpPr txBox="1"/>
          <p:nvPr/>
        </p:nvSpPr>
        <p:spPr>
          <a:xfrm>
            <a:off x="-1737360" y="1251945"/>
            <a:ext cx="11670102" cy="5245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09630" rtl="1">
              <a:lnSpc>
                <a:spcPct val="150000"/>
              </a:lnSpc>
              <a:spcBef>
                <a:spcPts val="1200"/>
              </a:spcBef>
            </a:pPr>
            <a:r>
              <a:rPr lang="ar-KW" sz="3600" b="1" u="sng" dirty="0">
                <a:solidFill>
                  <a:srgbClr val="FF0000"/>
                </a:solidFill>
                <a:latin typeface="DroidArabicKufi-Regular"/>
              </a:rPr>
              <a:t>- </a:t>
            </a:r>
            <a:r>
              <a:rPr lang="en-US" sz="3600" b="1" u="sng" dirty="0" err="1">
                <a:solidFill>
                  <a:srgbClr val="FF0000"/>
                </a:solidFill>
                <a:latin typeface="DroidArabicKufi-Regular"/>
              </a:rPr>
              <a:t>صوب</a:t>
            </a:r>
            <a:r>
              <a:rPr lang="en-US" sz="3600" b="1" u="sng" dirty="0">
                <a:solidFill>
                  <a:srgbClr val="FF0000"/>
                </a:solidFill>
                <a:latin typeface="DroidArabicKufi-Regular"/>
              </a:rPr>
              <a:t> </a:t>
            </a:r>
            <a:r>
              <a:rPr lang="en-US" sz="3600" b="1" u="sng" dirty="0" err="1">
                <a:solidFill>
                  <a:srgbClr val="FF0000"/>
                </a:solidFill>
                <a:latin typeface="DroidArabicKufi-Regular"/>
              </a:rPr>
              <a:t>الخطأ</a:t>
            </a:r>
            <a:r>
              <a:rPr lang="en-US" sz="3600" b="1" u="sng" dirty="0">
                <a:solidFill>
                  <a:srgbClr val="FF0000"/>
                </a:solidFill>
                <a:latin typeface="DroidArabicKufi-Regular"/>
              </a:rPr>
              <a:t> </a:t>
            </a:r>
            <a:r>
              <a:rPr lang="ar-KW" sz="3600" b="1" u="sng" dirty="0">
                <a:solidFill>
                  <a:srgbClr val="FF0000"/>
                </a:solidFill>
                <a:latin typeface="DroidArabicKufi-Regular"/>
              </a:rPr>
              <a:t>الوارد في الجمل التالية : </a:t>
            </a:r>
            <a:endParaRPr lang="en-US" sz="3600" b="1" u="sng" dirty="0">
              <a:solidFill>
                <a:srgbClr val="FF0000"/>
              </a:solidFill>
              <a:latin typeface="DroidArabicKufi-Regular"/>
            </a:endParaRPr>
          </a:p>
          <a:p>
            <a:pPr indent="-228611" algn="r" defTabSz="609630" rtl="1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هذه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طالب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مجتهد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</a:p>
          <a:p>
            <a:pPr indent="-228611" algn="r" defTabSz="609630" rtl="1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هذان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بنتان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مهذبتان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</a:p>
          <a:p>
            <a:pPr indent="-228611" algn="r" defTabSz="609630" rtl="1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هؤلاء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معلم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مخلص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</a:p>
          <a:p>
            <a:pPr indent="-228611" algn="r" defTabSz="609630" rtl="1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ذلك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شجرة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عالية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.</a:t>
            </a:r>
          </a:p>
          <a:p>
            <a:pPr indent="-228611" algn="r" defTabSz="609630" rtl="1">
              <a:lnSpc>
                <a:spcPct val="15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هاتان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طالبان</a:t>
            </a:r>
            <a:r>
              <a:rPr lang="en-US" sz="3600" b="1" dirty="0">
                <a:solidFill>
                  <a:srgbClr val="002060"/>
                </a:solidFill>
                <a:latin typeface="DroidArabicKufi-Regular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DroidArabicKufi-Regular"/>
              </a:rPr>
              <a:t>متفوقان</a:t>
            </a:r>
            <a:r>
              <a:rPr lang="en-US" sz="800" dirty="0">
                <a:solidFill>
                  <a:srgbClr val="0D0D0D"/>
                </a:solidFill>
                <a:latin typeface="-apple-system-body"/>
              </a:rPr>
              <a:t>.</a:t>
            </a:r>
            <a:r>
              <a:rPr lang="ar-KW" sz="800" dirty="0">
                <a:solidFill>
                  <a:srgbClr val="0D0D0D"/>
                </a:solidFill>
                <a:latin typeface="-apple-system-body"/>
              </a:rPr>
              <a:t>.</a:t>
            </a:r>
            <a:endParaRPr lang="en-US" sz="800" dirty="0">
              <a:solidFill>
                <a:srgbClr val="0D0D0D"/>
              </a:solidFill>
              <a:latin typeface="-apple-system-body"/>
            </a:endParaRPr>
          </a:p>
        </p:txBody>
      </p:sp>
    </p:spTree>
    <p:extLst>
      <p:ext uri="{BB962C8B-B14F-4D97-AF65-F5344CB8AC3E}">
        <p14:creationId xmlns:p14="http://schemas.microsoft.com/office/powerpoint/2010/main" val="1592329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88B60-718E-3080-43E8-5F6B588A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DE430A9-A723-FEED-5D8B-548AF4CE9E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4970800"/>
              </p:ext>
            </p:extLst>
          </p:nvPr>
        </p:nvGraphicFramePr>
        <p:xfrm>
          <a:off x="4410456" y="219456"/>
          <a:ext cx="7620000" cy="6419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AA60E98-B068-C0A4-D069-337920A486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0" y="54864"/>
            <a:ext cx="4434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6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CD28D-99F0-FF0D-8123-820DFD8D6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89FF3B-2A81-0EA3-2C56-174172A8D672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746216-6227-60D8-9AFD-1142DF567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8976" y="-97397"/>
            <a:ext cx="1253024" cy="1966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6D71F8-4E2E-0893-F237-063A3E995F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950318-B18E-1F3A-3A52-20FAF83AE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40" y="751840"/>
            <a:ext cx="11033760" cy="50596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CD5146-80BD-E59B-EF56-9E4E89A01B2A}"/>
              </a:ext>
            </a:extLst>
          </p:cNvPr>
          <p:cNvSpPr/>
          <p:nvPr/>
        </p:nvSpPr>
        <p:spPr>
          <a:xfrm>
            <a:off x="2244749" y="3094892"/>
            <a:ext cx="26324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المفتوحة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ADE385-7A3A-76ED-970F-3EAF5B166640}"/>
              </a:ext>
            </a:extLst>
          </p:cNvPr>
          <p:cNvSpPr/>
          <p:nvPr/>
        </p:nvSpPr>
        <p:spPr>
          <a:xfrm>
            <a:off x="3584334" y="4146249"/>
            <a:ext cx="28905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المربوطة</a:t>
            </a:r>
            <a:endParaRPr kumimoji="0" lang="en-US" sz="7200" b="0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63306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4D61-C0EB-8A1E-3AC1-DF46A9A41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F08EA9B-CDA6-03FB-FA42-21BA764CB382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A5DF89-8A87-74CD-6F62-A51DE54D48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511F48-73B9-659A-DA6F-A99D9B011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17C11C-E3B0-BC70-D55A-88DC0DAF4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" y="71120"/>
            <a:ext cx="11805920" cy="666495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499F717-8163-12E7-935C-2C1C0C68A180}"/>
              </a:ext>
            </a:extLst>
          </p:cNvPr>
          <p:cNvSpPr/>
          <p:nvPr/>
        </p:nvSpPr>
        <p:spPr>
          <a:xfrm>
            <a:off x="3151210" y="2676557"/>
            <a:ext cx="214033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مباريات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339B27-37AC-7BDF-8E20-1402B2D15231}"/>
              </a:ext>
            </a:extLst>
          </p:cNvPr>
          <p:cNvSpPr/>
          <p:nvPr/>
        </p:nvSpPr>
        <p:spPr>
          <a:xfrm>
            <a:off x="6764527" y="2676557"/>
            <a:ext cx="140775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الكرة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09107D-2B17-2039-69BF-96C5E191CBF0}"/>
              </a:ext>
            </a:extLst>
          </p:cNvPr>
          <p:cNvSpPr/>
          <p:nvPr/>
        </p:nvSpPr>
        <p:spPr>
          <a:xfrm>
            <a:off x="3736623" y="3394701"/>
            <a:ext cx="110158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بنت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595D79-A5C3-9EB6-D492-59EF8F72911E}"/>
              </a:ext>
            </a:extLst>
          </p:cNvPr>
          <p:cNvSpPr/>
          <p:nvPr/>
        </p:nvSpPr>
        <p:spPr>
          <a:xfrm>
            <a:off x="6718041" y="3394700"/>
            <a:ext cx="15007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السلة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2DD2D19-C9E7-A54D-1CD5-2D04BB772C48}"/>
              </a:ext>
            </a:extLst>
          </p:cNvPr>
          <p:cNvSpPr/>
          <p:nvPr/>
        </p:nvSpPr>
        <p:spPr>
          <a:xfrm>
            <a:off x="6684135" y="4071048"/>
            <a:ext cx="192232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الطائرة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F01F98-676A-F88C-74D0-062BFA08FF8B}"/>
              </a:ext>
            </a:extLst>
          </p:cNvPr>
          <p:cNvSpPr/>
          <p:nvPr/>
        </p:nvSpPr>
        <p:spPr>
          <a:xfrm>
            <a:off x="3666895" y="4199926"/>
            <a:ext cx="124104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توت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208C33D-8B1A-84F2-D042-DE29DCC0E88F}"/>
              </a:ext>
            </a:extLst>
          </p:cNvPr>
          <p:cNvSpPr/>
          <p:nvPr/>
        </p:nvSpPr>
        <p:spPr>
          <a:xfrm>
            <a:off x="3569911" y="4732554"/>
            <a:ext cx="143500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حوت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992364C-1335-F123-A25F-F9AC3F9E6C68}"/>
              </a:ext>
            </a:extLst>
          </p:cNvPr>
          <p:cNvSpPr/>
          <p:nvPr/>
        </p:nvSpPr>
        <p:spPr>
          <a:xfrm>
            <a:off x="6669951" y="4739602"/>
            <a:ext cx="211147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السباحة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8449EF-6E1A-7EE9-1DB9-0A189E326913}"/>
              </a:ext>
            </a:extLst>
          </p:cNvPr>
          <p:cNvSpPr/>
          <p:nvPr/>
        </p:nvSpPr>
        <p:spPr>
          <a:xfrm>
            <a:off x="3258930" y="5464704"/>
            <a:ext cx="18389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طالبات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2582E3-2C7D-17BB-BB0A-55A202AEDF99}"/>
              </a:ext>
            </a:extLst>
          </p:cNvPr>
          <p:cNvSpPr/>
          <p:nvPr/>
        </p:nvSpPr>
        <p:spPr>
          <a:xfrm>
            <a:off x="6689990" y="5379138"/>
            <a:ext cx="216758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000" b="1" i="0" u="none" strike="noStrike" kern="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الرياضة</a:t>
            </a:r>
            <a:endParaRPr kumimoji="0" lang="en-US" sz="60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45002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51857-4F35-2763-E6A4-D4C8643B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B21637-C28A-603B-D934-4C5F5A7B9AF0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024063-A895-8BFF-1D3B-CC9AF5ED25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583E1A-2742-294C-2BA0-9FD484E3E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26C55B-D819-3D6F-EA91-1CD5AE7F3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080" y="0"/>
            <a:ext cx="11308079" cy="644144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FEA7086-A4A4-E108-2FEF-4230D9F72FD0}"/>
              </a:ext>
            </a:extLst>
          </p:cNvPr>
          <p:cNvSpPr/>
          <p:nvPr/>
        </p:nvSpPr>
        <p:spPr>
          <a:xfrm>
            <a:off x="3230880" y="751840"/>
            <a:ext cx="94488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71309C-C5DD-7A54-7EC5-3EBA6EECD4CA}"/>
              </a:ext>
            </a:extLst>
          </p:cNvPr>
          <p:cNvSpPr/>
          <p:nvPr/>
        </p:nvSpPr>
        <p:spPr>
          <a:xfrm>
            <a:off x="2438400" y="1381760"/>
            <a:ext cx="94488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647740-01EF-000D-F1EE-FFB6F9D1A079}"/>
              </a:ext>
            </a:extLst>
          </p:cNvPr>
          <p:cNvSpPr/>
          <p:nvPr/>
        </p:nvSpPr>
        <p:spPr>
          <a:xfrm>
            <a:off x="3352800" y="1997367"/>
            <a:ext cx="115824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32892E-71E1-1789-8D2A-165ACADD6272}"/>
              </a:ext>
            </a:extLst>
          </p:cNvPr>
          <p:cNvSpPr/>
          <p:nvPr/>
        </p:nvSpPr>
        <p:spPr>
          <a:xfrm>
            <a:off x="2214880" y="2590800"/>
            <a:ext cx="94488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7833EA-D69B-B032-0D5C-9589643B2537}"/>
              </a:ext>
            </a:extLst>
          </p:cNvPr>
          <p:cNvSpPr/>
          <p:nvPr/>
        </p:nvSpPr>
        <p:spPr>
          <a:xfrm>
            <a:off x="3459480" y="3180080"/>
            <a:ext cx="94488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361425E-BBF8-47C3-666F-194DCB90D1BC}"/>
              </a:ext>
            </a:extLst>
          </p:cNvPr>
          <p:cNvSpPr/>
          <p:nvPr/>
        </p:nvSpPr>
        <p:spPr>
          <a:xfrm>
            <a:off x="2438400" y="3799840"/>
            <a:ext cx="94488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B8E19A-7679-03E3-D371-B8FEA07491EA}"/>
              </a:ext>
            </a:extLst>
          </p:cNvPr>
          <p:cNvSpPr/>
          <p:nvPr/>
        </p:nvSpPr>
        <p:spPr>
          <a:xfrm>
            <a:off x="3393440" y="4419600"/>
            <a:ext cx="122936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C032F4D-0034-F8B4-3422-39616CE1CD05}"/>
              </a:ext>
            </a:extLst>
          </p:cNvPr>
          <p:cNvSpPr/>
          <p:nvPr/>
        </p:nvSpPr>
        <p:spPr>
          <a:xfrm>
            <a:off x="2357119" y="5090160"/>
            <a:ext cx="94488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CE71A5-A973-D207-F6E4-31E3B36856C6}"/>
              </a:ext>
            </a:extLst>
          </p:cNvPr>
          <p:cNvSpPr/>
          <p:nvPr/>
        </p:nvSpPr>
        <p:spPr>
          <a:xfrm>
            <a:off x="3352800" y="5659120"/>
            <a:ext cx="944880" cy="629920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47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0F4B5-C39A-B5D6-3D56-B4E1CE54C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45218D-7697-7A99-2A61-CF777AC73347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CE3D5C-CC13-F7E4-0447-3E602433A0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2E9766-6810-0EBB-5C25-D8B566538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861703-F1F9-1778-08ED-492A61E72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20" y="583966"/>
            <a:ext cx="10706759" cy="56237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72034F0-5B4F-A082-D528-AF9A285F884E}"/>
              </a:ext>
            </a:extLst>
          </p:cNvPr>
          <p:cNvSpPr/>
          <p:nvPr/>
        </p:nvSpPr>
        <p:spPr>
          <a:xfrm>
            <a:off x="6692845" y="1189335"/>
            <a:ext cx="635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A7CA31-3A53-B1E0-00DF-2D75882000F8}"/>
              </a:ext>
            </a:extLst>
          </p:cNvPr>
          <p:cNvSpPr/>
          <p:nvPr/>
        </p:nvSpPr>
        <p:spPr>
          <a:xfrm>
            <a:off x="6761398" y="1934319"/>
            <a:ext cx="4219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ة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66D32-2869-3612-48D4-4C6BFC76CA49}"/>
              </a:ext>
            </a:extLst>
          </p:cNvPr>
          <p:cNvSpPr/>
          <p:nvPr/>
        </p:nvSpPr>
        <p:spPr>
          <a:xfrm>
            <a:off x="6525167" y="2753616"/>
            <a:ext cx="7473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ــة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A900C5-D5D8-112B-5BA3-C26D66B3571B}"/>
              </a:ext>
            </a:extLst>
          </p:cNvPr>
          <p:cNvSpPr/>
          <p:nvPr/>
        </p:nvSpPr>
        <p:spPr>
          <a:xfrm>
            <a:off x="6724228" y="3477306"/>
            <a:ext cx="7473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ــة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D73D61-D79B-9EE4-88D9-288017512536}"/>
              </a:ext>
            </a:extLst>
          </p:cNvPr>
          <p:cNvSpPr/>
          <p:nvPr/>
        </p:nvSpPr>
        <p:spPr>
          <a:xfrm>
            <a:off x="6527236" y="4282315"/>
            <a:ext cx="7473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ــة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88F5B5-0880-C47E-DD3A-3EB9188FC718}"/>
              </a:ext>
            </a:extLst>
          </p:cNvPr>
          <p:cNvSpPr/>
          <p:nvPr/>
        </p:nvSpPr>
        <p:spPr>
          <a:xfrm>
            <a:off x="6865753" y="5006005"/>
            <a:ext cx="635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240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0F3A2-3658-6891-FB2D-85420CD25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32BBE8-E81A-95B0-0B8F-BE62C3D92C41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025F47-663B-F152-AC7F-BB3415EC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0B2E43-1BB0-5BD0-911C-A0F6EA895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EF8BDC-4351-126C-3107-628544469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60" y="300647"/>
            <a:ext cx="11643360" cy="59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26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210B3-92EC-C8E4-66E5-8A28CB196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D1B4F1-6778-C373-CD72-7DE5683D2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9" y="908150"/>
            <a:ext cx="8963025" cy="5041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0627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87960-FF10-0EA8-DEDD-D513D523F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517F09-3944-1487-1909-16737B0E284A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F482B8-EB5D-9FB5-0AAC-51264E7A8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C047AD-638F-18FD-9C6B-C39818B84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993356-2E8A-0401-7308-9596EAD80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48640"/>
            <a:ext cx="10617200" cy="51409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F7E50C-057A-8314-60B5-B0ED5E989ACC}"/>
              </a:ext>
            </a:extLst>
          </p:cNvPr>
          <p:cNvSpPr/>
          <p:nvPr/>
        </p:nvSpPr>
        <p:spPr>
          <a:xfrm>
            <a:off x="2885280" y="3413760"/>
            <a:ext cx="67633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قصة – ممتعة – فتاة - نشيطة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6C0A25-AB3D-1AE0-0F3A-6C3E9376BFF9}"/>
              </a:ext>
            </a:extLst>
          </p:cNvPr>
          <p:cNvSpPr/>
          <p:nvPr/>
        </p:nvSpPr>
        <p:spPr>
          <a:xfrm>
            <a:off x="4537176" y="4786589"/>
            <a:ext cx="3459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كتبت - شاركت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7117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30111-AB2B-4469-E971-37442EA3D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08C365-6452-6455-D41C-8E3EB5AA75BC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2EF210-0E16-9375-8346-19803FE289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241F56-4377-42DB-A264-1FC306EC3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39E328-A440-B4D9-1289-8B6532A51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296" y="1048587"/>
            <a:ext cx="9383647" cy="46449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52AC12-AAE6-AEB9-1777-87A131A1F58F}"/>
              </a:ext>
            </a:extLst>
          </p:cNvPr>
          <p:cNvSpPr/>
          <p:nvPr/>
        </p:nvSpPr>
        <p:spPr>
          <a:xfrm>
            <a:off x="2475462" y="1661511"/>
            <a:ext cx="72410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أكلت حصة التوت تحت الشجرة.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8076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F539-9C0F-DBCA-BD44-D3F285D96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1D406F-947D-F3CB-42B8-980B7A1EE347}"/>
              </a:ext>
            </a:extLst>
          </p:cNvPr>
          <p:cNvSpPr/>
          <p:nvPr/>
        </p:nvSpPr>
        <p:spPr>
          <a:xfrm>
            <a:off x="4224528" y="329285"/>
            <a:ext cx="3584448" cy="130601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E096BF-0AD7-0F86-16D5-AC9D7D2DC51A}"/>
              </a:ext>
            </a:extLst>
          </p:cNvPr>
          <p:cNvSpPr/>
          <p:nvPr/>
        </p:nvSpPr>
        <p:spPr>
          <a:xfrm>
            <a:off x="4775868" y="311855"/>
            <a:ext cx="248177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الثلاثاء</a:t>
            </a:r>
            <a:endParaRPr kumimoji="0" lang="en-US" sz="8000" b="1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dist="38100" dir="2700000" algn="tl" rotWithShape="0">
                  <a:srgbClr val="C0504D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8A0D1E-8B7F-8967-A06A-97D48F9ACF98}"/>
              </a:ext>
            </a:extLst>
          </p:cNvPr>
          <p:cNvSpPr/>
          <p:nvPr/>
        </p:nvSpPr>
        <p:spPr>
          <a:xfrm>
            <a:off x="8800879" y="2047186"/>
            <a:ext cx="27254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الميلادي: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EA6B95-9C9B-8BD6-A089-820EA9DA6A48}"/>
              </a:ext>
            </a:extLst>
          </p:cNvPr>
          <p:cNvSpPr/>
          <p:nvPr/>
        </p:nvSpPr>
        <p:spPr>
          <a:xfrm>
            <a:off x="8723410" y="3518153"/>
            <a:ext cx="26500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الهجري: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9E6EE4C-FADE-766D-53D4-DEF99ABB8064}"/>
              </a:ext>
            </a:extLst>
          </p:cNvPr>
          <p:cNvSpPr/>
          <p:nvPr/>
        </p:nvSpPr>
        <p:spPr>
          <a:xfrm>
            <a:off x="2890349" y="1891655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20 أكتوبر 2026 م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86C8D1-3EE2-C491-C1B8-936970330AFE}"/>
              </a:ext>
            </a:extLst>
          </p:cNvPr>
          <p:cNvSpPr/>
          <p:nvPr/>
        </p:nvSpPr>
        <p:spPr>
          <a:xfrm>
            <a:off x="2929311" y="3291962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20 جماد الثاني 1448 هـ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F890E3-34F0-7BBB-7C49-3A0C0AD09E55}"/>
              </a:ext>
            </a:extLst>
          </p:cNvPr>
          <p:cNvSpPr/>
          <p:nvPr/>
        </p:nvSpPr>
        <p:spPr>
          <a:xfrm>
            <a:off x="9218461" y="4838100"/>
            <a:ext cx="18902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الموضوع 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841149-ABC6-B5AE-57D9-DA79E467A9F0}"/>
              </a:ext>
            </a:extLst>
          </p:cNvPr>
          <p:cNvSpPr/>
          <p:nvPr/>
        </p:nvSpPr>
        <p:spPr>
          <a:xfrm>
            <a:off x="2929311" y="4480031"/>
            <a:ext cx="5871568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ar-KW" sz="3600" b="1" dirty="0">
                <a:solidFill>
                  <a:prstClr val="black"/>
                </a:solidFill>
              </a:rPr>
              <a:t>إملاء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A82B9D-1303-F453-6F63-5FFA3E797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D37A76-4D46-6BB1-B73C-AC28D6023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4559288"/>
            <a:ext cx="1508760" cy="233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9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FEB9F-46F0-42B6-4939-504DD42A8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81929A8-E2E8-E33B-653C-36BE2A520C0B}"/>
              </a:ext>
            </a:extLst>
          </p:cNvPr>
          <p:cNvGraphicFramePr/>
          <p:nvPr/>
        </p:nvGraphicFramePr>
        <p:xfrm>
          <a:off x="4410456" y="219456"/>
          <a:ext cx="7620000" cy="6419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5A8F8F1-4EA9-30B8-3056-08539021E2C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0" y="54864"/>
            <a:ext cx="4434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8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EB0E0-5CF2-8FBD-A9EC-3F0FFE5A0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558E7A-D545-25A1-2BEF-72DFD64D997D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F487D0-9B88-546E-3881-C76B166AB7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7E05AF-FF56-073B-A759-A2D0C809D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82E812-D79A-E16E-F696-6D2672090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60" y="1070088"/>
            <a:ext cx="10535920" cy="438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6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0EFBB-5521-7F61-3793-18143AD79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4C36781-FDAE-D5FA-E34E-59081D6D7673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C9EFF6-5E8D-A653-724A-B2C6197CD0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ABBE54-A04C-1429-F1CE-F41B109A3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707E5A-40F3-FA57-593A-508A8FA0E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4897" y="217027"/>
            <a:ext cx="10970703" cy="642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79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3315C-0E8B-D378-5A84-EDBD8EA52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21DA0F-A192-38FB-760E-EDC7B372D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" y="422567"/>
            <a:ext cx="11755120" cy="64354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465FEC-AAC7-3E51-709B-A1A36054A70F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D064DB-7D4D-F69C-2343-6C90BC5FBC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3F42D4-780E-D71E-CED9-C9FBEAC3D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7D45FA6-4A15-A868-E572-8EEE7ABE8DDC}"/>
              </a:ext>
            </a:extLst>
          </p:cNvPr>
          <p:cNvSpPr/>
          <p:nvPr/>
        </p:nvSpPr>
        <p:spPr>
          <a:xfrm>
            <a:off x="3799080" y="1454917"/>
            <a:ext cx="6752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ذهب أحمد وماجد إلى المسجد.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02721-1940-C0E8-3CF3-3373514EF181}"/>
              </a:ext>
            </a:extLst>
          </p:cNvPr>
          <p:cNvSpPr/>
          <p:nvPr/>
        </p:nvSpPr>
        <p:spPr>
          <a:xfrm>
            <a:off x="4304263" y="2365548"/>
            <a:ext cx="6024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المسجد بناء إسلامي جميل.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5468CE-4568-5328-34A8-6A296DCDC077}"/>
              </a:ext>
            </a:extLst>
          </p:cNvPr>
          <p:cNvSpPr/>
          <p:nvPr/>
        </p:nvSpPr>
        <p:spPr>
          <a:xfrm>
            <a:off x="3027362" y="3360292"/>
            <a:ext cx="8903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يصلي المسلمون خلف الإمام في جماعة.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859601-52D1-B2E6-F686-2521B44B37A5}"/>
              </a:ext>
            </a:extLst>
          </p:cNvPr>
          <p:cNvSpPr/>
          <p:nvPr/>
        </p:nvSpPr>
        <p:spPr>
          <a:xfrm>
            <a:off x="5227862" y="4283622"/>
            <a:ext cx="5873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يصلي المسلمون طاعة لله.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8FDA2A-87FC-B156-6EE5-305B550848A9}"/>
              </a:ext>
            </a:extLst>
          </p:cNvPr>
          <p:cNvSpPr/>
          <p:nvPr/>
        </p:nvSpPr>
        <p:spPr>
          <a:xfrm>
            <a:off x="5405449" y="5264725"/>
            <a:ext cx="5609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الكويت مساجد كثيرة.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040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F539-9C0F-DBCA-BD44-D3F285D96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1D406F-947D-F3CB-42B8-980B7A1EE347}"/>
              </a:ext>
            </a:extLst>
          </p:cNvPr>
          <p:cNvSpPr/>
          <p:nvPr/>
        </p:nvSpPr>
        <p:spPr>
          <a:xfrm>
            <a:off x="4224528" y="329285"/>
            <a:ext cx="3584448" cy="130601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E096BF-0AD7-0F86-16D5-AC9D7D2DC51A}"/>
              </a:ext>
            </a:extLst>
          </p:cNvPr>
          <p:cNvSpPr/>
          <p:nvPr/>
        </p:nvSpPr>
        <p:spPr>
          <a:xfrm>
            <a:off x="4656446" y="311855"/>
            <a:ext cx="272061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الأربعاء</a:t>
            </a:r>
            <a:endParaRPr kumimoji="0" lang="en-US" sz="8000" b="1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dist="38100" dir="2700000" algn="tl" rotWithShape="0">
                  <a:srgbClr val="C0504D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8A0D1E-8B7F-8967-A06A-97D48F9ACF98}"/>
              </a:ext>
            </a:extLst>
          </p:cNvPr>
          <p:cNvSpPr/>
          <p:nvPr/>
        </p:nvSpPr>
        <p:spPr>
          <a:xfrm>
            <a:off x="8800879" y="2047186"/>
            <a:ext cx="27254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الميلادي: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EA6B95-9C9B-8BD6-A089-820EA9DA6A48}"/>
              </a:ext>
            </a:extLst>
          </p:cNvPr>
          <p:cNvSpPr/>
          <p:nvPr/>
        </p:nvSpPr>
        <p:spPr>
          <a:xfrm>
            <a:off x="8723410" y="3518153"/>
            <a:ext cx="26500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التاريخ الهجري: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9E6EE4C-FADE-766D-53D4-DEF99ABB8064}"/>
              </a:ext>
            </a:extLst>
          </p:cNvPr>
          <p:cNvSpPr/>
          <p:nvPr/>
        </p:nvSpPr>
        <p:spPr>
          <a:xfrm>
            <a:off x="2890349" y="1891655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21 أكتوبر 2026 م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86C8D1-3EE2-C491-C1B8-936970330AFE}"/>
              </a:ext>
            </a:extLst>
          </p:cNvPr>
          <p:cNvSpPr/>
          <p:nvPr/>
        </p:nvSpPr>
        <p:spPr>
          <a:xfrm>
            <a:off x="2929311" y="3291962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21 جماد الثاني 1448 هـ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F890E3-34F0-7BBB-7C49-3A0C0AD09E55}"/>
              </a:ext>
            </a:extLst>
          </p:cNvPr>
          <p:cNvSpPr/>
          <p:nvPr/>
        </p:nvSpPr>
        <p:spPr>
          <a:xfrm>
            <a:off x="9218461" y="4838100"/>
            <a:ext cx="18902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الموضوع 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841149-ABC6-B5AE-57D9-DA79E467A9F0}"/>
              </a:ext>
            </a:extLst>
          </p:cNvPr>
          <p:cNvSpPr/>
          <p:nvPr/>
        </p:nvSpPr>
        <p:spPr>
          <a:xfrm>
            <a:off x="2929311" y="4480031"/>
            <a:ext cx="5871568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أحمد وماجد يصليان الجمعة ص 31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A82B9D-1303-F453-6F63-5FFA3E797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D37A76-4D46-6BB1-B73C-AC28D6023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4559288"/>
            <a:ext cx="1508760" cy="2333134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059A57-077D-419B-B670-FD7D7E5A275F}"/>
              </a:ext>
            </a:extLst>
          </p:cNvPr>
          <p:cNvSpPr/>
          <p:nvPr/>
        </p:nvSpPr>
        <p:spPr>
          <a:xfrm>
            <a:off x="2929311" y="5725855"/>
            <a:ext cx="5794099" cy="88758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مهارة </a:t>
            </a:r>
            <a:r>
              <a:rPr kumimoji="0" lang="ar-KW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لغوية(ظرف الزمان والمكان)</a:t>
            </a:r>
            <a:endParaRPr kumimoji="0" lang="ar-K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5A53F8-25FB-EA22-54A9-2D027EE277D9}"/>
              </a:ext>
            </a:extLst>
          </p:cNvPr>
          <p:cNvSpPr/>
          <p:nvPr/>
        </p:nvSpPr>
        <p:spPr>
          <a:xfrm>
            <a:off x="9253408" y="5893743"/>
            <a:ext cx="14510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التناول :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1782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D0AAE-0F40-521D-E7F3-003FCA394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D6DC99-53F9-59D5-72EE-941374A27014}"/>
              </a:ext>
            </a:extLst>
          </p:cNvPr>
          <p:cNvSpPr/>
          <p:nvPr/>
        </p:nvSpPr>
        <p:spPr>
          <a:xfrm>
            <a:off x="2916283" y="300647"/>
            <a:ext cx="63594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القيمة التربوية :تقدير العلم والعلماء</a:t>
            </a:r>
            <a:endParaRPr kumimoji="0" lang="en-US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highlight>
                <a:srgbClr val="FF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16DF61-DC7E-5B26-C24E-D6AC5E8728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11A77B-D297-D893-6726-6CF05BCC3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D9A9F4B-C115-04A2-9A97-1F61FFFB5891}"/>
              </a:ext>
            </a:extLst>
          </p:cNvPr>
          <p:cNvSpPr/>
          <p:nvPr/>
        </p:nvSpPr>
        <p:spPr>
          <a:xfrm>
            <a:off x="1605280" y="1083536"/>
            <a:ext cx="3058160" cy="5725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Online Media 1" title="تقدير العلم والعلماء">
            <a:hlinkClick r:id="" action="ppaction://media"/>
            <a:extLst>
              <a:ext uri="{FF2B5EF4-FFF2-40B4-BE49-F238E27FC236}">
                <a16:creationId xmlns:a16="http://schemas.microsoft.com/office/drawing/2014/main" id="{371E48E2-D131-571B-A897-310007BD65C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92610" y="1466328"/>
            <a:ext cx="8194110" cy="462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1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FFFF2-C16B-F9EF-7998-B2054F1EC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B1E25CA-645D-CAC3-365F-C4235A4903C0}"/>
              </a:ext>
            </a:extLst>
          </p:cNvPr>
          <p:cNvSpPr/>
          <p:nvPr/>
        </p:nvSpPr>
        <p:spPr>
          <a:xfrm>
            <a:off x="386080" y="300647"/>
            <a:ext cx="11399520" cy="614079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6D620-A724-81EA-395A-02D3E0B40A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658841-17F2-FC42-C163-E107D660D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47" y="-97397"/>
            <a:ext cx="1487553" cy="2334970"/>
          </a:xfrm>
          <a:prstGeom prst="rect">
            <a:avLst/>
          </a:prstGeom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FBDAEE01-8813-7120-670D-F76846E610E8}"/>
              </a:ext>
            </a:extLst>
          </p:cNvPr>
          <p:cNvSpPr/>
          <p:nvPr/>
        </p:nvSpPr>
        <p:spPr>
          <a:xfrm>
            <a:off x="4399280" y="673086"/>
            <a:ext cx="5218980" cy="1346171"/>
          </a:xfrm>
          <a:prstGeom prst="cloud">
            <a:avLst/>
          </a:prstGeom>
          <a:solidFill>
            <a:srgbClr val="BC5600">
              <a:lumMod val="20000"/>
              <a:lumOff val="80000"/>
            </a:srgbClr>
          </a:solidFill>
          <a:ln w="12700" cap="flat" cmpd="sng" algn="ctr">
            <a:solidFill>
              <a:srgbClr val="FFFB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Arial" panose="020B0604020202020204" pitchFamily="34" charset="0"/>
                <a:sym typeface="Arial"/>
              </a:rPr>
              <a:t>الوقفة العلاجية: أسماء الإشارة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roidArabicKufi-Regular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FCC8F-2EB0-C03C-9BAE-C4602D95651D}"/>
              </a:ext>
            </a:extLst>
          </p:cNvPr>
          <p:cNvSpPr txBox="1"/>
          <p:nvPr/>
        </p:nvSpPr>
        <p:spPr>
          <a:xfrm>
            <a:off x="-2204720" y="2120885"/>
            <a:ext cx="11670102" cy="2598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609630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roidArabicKufi-Regular"/>
                <a:ea typeface="+mn-ea"/>
                <a:cs typeface="Arial" panose="020B0604020202020204" pitchFamily="34" charset="0"/>
              </a:rPr>
              <a:t>- صغ جملتين من إنشائك حوت اسم إشارة : </a:t>
            </a:r>
            <a:endParaRPr kumimoji="0" lang="en-US" sz="36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roidArabicKufi-Regular"/>
              <a:ea typeface="+mn-ea"/>
              <a:cs typeface="+mn-cs"/>
            </a:endParaRPr>
          </a:p>
          <a:p>
            <a:pPr marL="0" marR="0" lvl="0" indent="-228611" algn="r" defTabSz="609630" rtl="1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هذه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طالب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مجتهد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.</a:t>
            </a:r>
          </a:p>
          <a:p>
            <a:pPr marL="0" marR="0" lvl="0" indent="-228611" algn="r" defTabSz="609630" rtl="1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هذان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بنتان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مهذبتان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roidArabicKufi-Regular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3650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24A54-55B3-8946-6CFF-39592BA78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E1A6B75-7E03-4CA6-4994-3EDA9AD40B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5770517"/>
              </p:ext>
            </p:extLst>
          </p:nvPr>
        </p:nvGraphicFramePr>
        <p:xfrm>
          <a:off x="4410456" y="219456"/>
          <a:ext cx="7620000" cy="6419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62BEC45-6EDA-2279-ADA4-029C400079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0" y="54864"/>
            <a:ext cx="4434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7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1FF53F-47A1-61BA-CE03-4AD0871646F6}"/>
              </a:ext>
            </a:extLst>
          </p:cNvPr>
          <p:cNvSpPr/>
          <p:nvPr/>
        </p:nvSpPr>
        <p:spPr>
          <a:xfrm>
            <a:off x="9267909" y="2023110"/>
            <a:ext cx="2469624" cy="284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37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 Display" panose="02110004020202020204"/>
                <a:ea typeface="+mn-ea"/>
                <a:cs typeface="Times New Roman" panose="02020603050405020304" pitchFamily="18" charset="0"/>
              </a:rPr>
              <a:t>تمهيد</a:t>
            </a:r>
            <a:endParaRPr kumimoji="0" lang="en-US" sz="37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ظرف المكان _ ظرف الزمان - اللُّغة العربيَّة للأطفال">
            <a:hlinkClick r:id="" action="ppaction://media"/>
            <a:extLst>
              <a:ext uri="{FF2B5EF4-FFF2-40B4-BE49-F238E27FC236}">
                <a16:creationId xmlns:a16="http://schemas.microsoft.com/office/drawing/2014/main" id="{CFD9D21B-7CC7-EEDD-52E9-47BBD957B3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6943" y="740849"/>
            <a:ext cx="7252384" cy="515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36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4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91555D-A5B5-5AEB-441E-F4DFEBAC97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94" b="486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25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F27B-8E65-84AD-113F-5409D9F7E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0149840" cy="1325563"/>
          </a:xfrm>
          <a:solidFill>
            <a:schemeClr val="tx1"/>
          </a:solidFill>
        </p:spPr>
        <p:txBody>
          <a:bodyPr/>
          <a:lstStyle/>
          <a:p>
            <a:pPr algn="ctr" rtl="1"/>
            <a:r>
              <a:rPr lang="ar-KW" b="1" dirty="0">
                <a:solidFill>
                  <a:schemeClr val="bg1"/>
                </a:solidFill>
              </a:rPr>
              <a:t>ظرف الزمان:هو الاسم الذي يعبر عن زمن حدوث الفعل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51345-D589-1F60-4CDB-2A39E0229A19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D7B923-A663-EE04-8070-4873E8C4DB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34"/>
          <a:stretch>
            <a:fillRect/>
          </a:stretch>
        </p:blipFill>
        <p:spPr>
          <a:xfrm>
            <a:off x="0" y="3291962"/>
            <a:ext cx="2499200" cy="386474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732154-55B3-8953-C616-6D315F650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0080" y="-97398"/>
            <a:ext cx="2661921" cy="33440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AC7D98-5BAC-5AAD-3ABC-9934A7C14458}"/>
              </a:ext>
            </a:extLst>
          </p:cNvPr>
          <p:cNvSpPr txBox="1"/>
          <p:nvPr/>
        </p:nvSpPr>
        <p:spPr>
          <a:xfrm>
            <a:off x="3977640" y="3012521"/>
            <a:ext cx="6172200" cy="305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KW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صباحاً</a:t>
            </a: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      </a:t>
            </a:r>
            <a:r>
              <a:rPr kumimoji="0" lang="ar-KW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ليلا</a:t>
            </a:r>
            <a:endParaRPr kumimoji="0" lang="ar-KW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KW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مساءً</a:t>
            </a: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       </a:t>
            </a:r>
            <a:r>
              <a:rPr kumimoji="0" lang="ar-KW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شتاءً</a:t>
            </a:r>
            <a:endParaRPr kumimoji="0" lang="ar-KW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KW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يوم</a:t>
            </a: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        </a:t>
            </a:r>
            <a:r>
              <a:rPr kumimoji="0" lang="ar-KW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صيفا</a:t>
            </a:r>
            <a:endParaRPr kumimoji="0" lang="ar-KW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KW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فجراً</a:t>
            </a:r>
            <a:r>
              <a:rPr kumimoji="0" lang="ar-KW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       </a:t>
            </a:r>
            <a:r>
              <a:rPr kumimoji="0" lang="ar-KW" sz="4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شهر</a:t>
            </a:r>
            <a:endParaRPr kumimoji="0" lang="ar-KW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75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CD88FF-2948-0ECC-12F7-7D1F69F6E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ED5ACD-7AFA-7A26-D0F9-51E206BC10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DFC410-0F47-6FCD-E305-E603AA6F263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متى تشرق الشمس ؟ </a:t>
            </a:r>
            <a:endParaRPr kumimoji="0" lang="ar-KW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3BC8E8-9562-21C9-9BEA-A5365F4E6920}"/>
              </a:ext>
            </a:extLst>
          </p:cNvPr>
          <p:cNvSpPr/>
          <p:nvPr/>
        </p:nvSpPr>
        <p:spPr>
          <a:xfrm>
            <a:off x="2436616" y="5097032"/>
            <a:ext cx="8077200" cy="1066800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تشرق الشمس </a:t>
            </a:r>
            <a:r>
              <a:rPr kumimoji="0" lang="ar-KW" sz="8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صباحاً.</a:t>
            </a:r>
          </a:p>
        </p:txBody>
      </p:sp>
      <p:pic>
        <p:nvPicPr>
          <p:cNvPr id="8" name="Picture 2" descr="شروق الشمس GIF - تحميل ومشاركة علىPHONEKY">
            <a:extLst>
              <a:ext uri="{FF2B5EF4-FFF2-40B4-BE49-F238E27FC236}">
                <a16:creationId xmlns:a16="http://schemas.microsoft.com/office/drawing/2014/main" id="{971B2004-FD2C-3710-34C8-094A7B0DCEB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087" y="1473778"/>
            <a:ext cx="418782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056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A649E-043D-092A-83AA-4687B0EBA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F87649-ADE6-54D4-584F-E6E33C009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E349C0-15D4-E0DC-47C6-DAB8ECEA4F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D4C549F-2BFF-7FF7-904D-C3C0BEFD73B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6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متى تسقط الأمطار؟ </a:t>
            </a:r>
            <a:endParaRPr kumimoji="0" lang="ar-KW" sz="6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CD4DE3-4056-04EE-4713-18F75575DE77}"/>
              </a:ext>
            </a:extLst>
          </p:cNvPr>
          <p:cNvSpPr/>
          <p:nvPr/>
        </p:nvSpPr>
        <p:spPr>
          <a:xfrm>
            <a:off x="1981200" y="5029200"/>
            <a:ext cx="8305800" cy="1447800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تسقط الأمطار </a:t>
            </a:r>
            <a:r>
              <a:rPr kumimoji="0" lang="ar-KW" sz="7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شتاءً</a:t>
            </a:r>
          </a:p>
        </p:txBody>
      </p:sp>
      <p:pic>
        <p:nvPicPr>
          <p:cNvPr id="9" name="Picture 2" descr="أمطار - audio-drama.org">
            <a:extLst>
              <a:ext uri="{FF2B5EF4-FFF2-40B4-BE49-F238E27FC236}">
                <a16:creationId xmlns:a16="http://schemas.microsoft.com/office/drawing/2014/main" id="{F00E71B5-6A24-0C5A-D1F6-B42FA9C908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665" y="1414064"/>
            <a:ext cx="5238750" cy="353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80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D391-9146-FA79-D626-F652AD2DA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B8C58C-3A53-ED02-B57C-F8109FD32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A31C73-A3B1-988A-4406-C7E3B33E70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27B8FF2-5CCB-1A72-C2E9-1D15CAD2CF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متى يذهب الناس للشواطئ ؟  </a:t>
            </a:r>
            <a:endParaRPr kumimoji="0" lang="ar-KW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AE044D-DA94-9E18-31A8-6AB68BDF4073}"/>
              </a:ext>
            </a:extLst>
          </p:cNvPr>
          <p:cNvSpPr/>
          <p:nvPr/>
        </p:nvSpPr>
        <p:spPr>
          <a:xfrm>
            <a:off x="2196548" y="5172809"/>
            <a:ext cx="8001000" cy="1143000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يذهب الناس للشواطئ </a:t>
            </a:r>
            <a:r>
              <a:rPr kumimoji="0" lang="ar-KW" sz="6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صيفاً</a:t>
            </a:r>
          </a:p>
        </p:txBody>
      </p:sp>
      <p:pic>
        <p:nvPicPr>
          <p:cNvPr id="8" name="Picture 2" descr="إسترخي لثلاث ساعات في هذا الشاطئ صوت وصورة والله متعة . on Make a GIF">
            <a:extLst>
              <a:ext uri="{FF2B5EF4-FFF2-40B4-BE49-F238E27FC236}">
                <a16:creationId xmlns:a16="http://schemas.microsoft.com/office/drawing/2014/main" id="{C5809F84-A943-B15A-5F64-D2B0CFF65BC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581" y="1690688"/>
            <a:ext cx="5892065" cy="329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798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AF8D-90BB-7E5B-8EDD-D513C623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3FE1AD-2018-74CF-8F02-DF4CC3ADA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D4886B-9D1E-15D0-7025-FCAA9560C9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5713A2E-8B13-6EFF-2B50-690A2D82EED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متى تكون العطلة الأسبوعية؟  </a:t>
            </a:r>
            <a:endParaRPr kumimoji="0" lang="ar-KW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548DD-5042-DE59-AF77-A91C7297185B}"/>
              </a:ext>
            </a:extLst>
          </p:cNvPr>
          <p:cNvSpPr/>
          <p:nvPr/>
        </p:nvSpPr>
        <p:spPr>
          <a:xfrm>
            <a:off x="1524000" y="5077620"/>
            <a:ext cx="9144000" cy="1524000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العطلة الأسبوعية تكون 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يوم</a:t>
            </a:r>
            <a:r>
              <a:rPr kumimoji="0" lang="ar-KW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الجمعة</a:t>
            </a:r>
          </a:p>
        </p:txBody>
      </p:sp>
      <p:pic>
        <p:nvPicPr>
          <p:cNvPr id="8" name="Picture 2" descr="Holidays GIFs | Tenor">
            <a:extLst>
              <a:ext uri="{FF2B5EF4-FFF2-40B4-BE49-F238E27FC236}">
                <a16:creationId xmlns:a16="http://schemas.microsoft.com/office/drawing/2014/main" id="{E627448A-1582-694F-732B-E16DD00A8E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364" y="1626578"/>
            <a:ext cx="4016951" cy="339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43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2E0E5-B4F8-49F0-DC5D-87385B825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0CD0F3-6111-EEF1-21BF-5DBEBC7CB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206F30-E8FA-3139-C964-89A7F99198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2BEB59-75DE-B273-9FAD-00A296F3D3E6}"/>
              </a:ext>
            </a:extLst>
          </p:cNvPr>
          <p:cNvSpPr/>
          <p:nvPr/>
        </p:nvSpPr>
        <p:spPr>
          <a:xfrm>
            <a:off x="557703" y="538327"/>
            <a:ext cx="11089396" cy="5649432"/>
          </a:xfrm>
          <a:prstGeom prst="rect">
            <a:avLst/>
          </a:prstGeom>
          <a:solidFill>
            <a:sysClr val="window" lastClr="FFFFFF">
              <a:alpha val="77000"/>
            </a:sys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084AB-5BB4-A7F0-D188-93A2CF32359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1" y="799654"/>
            <a:ext cx="10826639" cy="2629347"/>
          </a:xfrm>
          <a:prstGeom prst="rect">
            <a:avLst/>
          </a:prstGeom>
        </p:spPr>
      </p:pic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DB22940-DFE3-3F9D-69F3-B6059A5DAEA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03" y="146392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AD47">
                <a:lumMod val="60000"/>
                <a:lumOff val="40000"/>
              </a:srgb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5D27A8A-2FF2-044E-8DD9-22784467580D}"/>
              </a:ext>
            </a:extLst>
          </p:cNvPr>
          <p:cNvSpPr/>
          <p:nvPr/>
        </p:nvSpPr>
        <p:spPr>
          <a:xfrm>
            <a:off x="10038368" y="1158400"/>
            <a:ext cx="889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قبل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64F4D7-FB13-A3B7-ADD6-34875412E14A}"/>
              </a:ext>
            </a:extLst>
          </p:cNvPr>
          <p:cNvSpPr/>
          <p:nvPr/>
        </p:nvSpPr>
        <p:spPr>
          <a:xfrm>
            <a:off x="7031973" y="1970223"/>
            <a:ext cx="8595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بعد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62AC38-03DC-CDAF-8D57-C56A0DE64006}"/>
              </a:ext>
            </a:extLst>
          </p:cNvPr>
          <p:cNvSpPr/>
          <p:nvPr/>
        </p:nvSpPr>
        <p:spPr>
          <a:xfrm>
            <a:off x="3853704" y="1199390"/>
            <a:ext cx="1624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صباحًا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215E61-5987-645B-9B6B-E147B0861A6E}"/>
              </a:ext>
            </a:extLst>
          </p:cNvPr>
          <p:cNvSpPr/>
          <p:nvPr/>
        </p:nvSpPr>
        <p:spPr>
          <a:xfrm>
            <a:off x="1333167" y="1839554"/>
            <a:ext cx="1268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مساءً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BE3A66-77CD-E4C7-5BF2-81D4BFF030D0}"/>
              </a:ext>
            </a:extLst>
          </p:cNvPr>
          <p:cNvSpPr/>
          <p:nvPr/>
        </p:nvSpPr>
        <p:spPr>
          <a:xfrm>
            <a:off x="7451188" y="4599570"/>
            <a:ext cx="1164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شتاءً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49D1C-B126-A798-EB79-5CE61B22BA4F}"/>
              </a:ext>
            </a:extLst>
          </p:cNvPr>
          <p:cNvSpPr/>
          <p:nvPr/>
        </p:nvSpPr>
        <p:spPr>
          <a:xfrm>
            <a:off x="4433528" y="4178895"/>
            <a:ext cx="12795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صيفًا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7097FD-3A85-1BCA-BA01-F073991E1D0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5B9B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60" y="3493706"/>
            <a:ext cx="10826639" cy="262934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C7787AD-2793-3419-F071-C233DDA8A857}"/>
              </a:ext>
            </a:extLst>
          </p:cNvPr>
          <p:cNvSpPr/>
          <p:nvPr/>
        </p:nvSpPr>
        <p:spPr>
          <a:xfrm>
            <a:off x="9853223" y="3814083"/>
            <a:ext cx="129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ربيعًا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41D694-647D-6CD8-0D44-16CBC0C6AFEC}"/>
              </a:ext>
            </a:extLst>
          </p:cNvPr>
          <p:cNvSpPr/>
          <p:nvPr/>
        </p:nvSpPr>
        <p:spPr>
          <a:xfrm>
            <a:off x="1189647" y="4495237"/>
            <a:ext cx="1398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خريفًا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74835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ا هي الفصول الاربعة ؟ - مجلة رجيم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93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62847" y="2142802"/>
            <a:ext cx="201689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صيفًا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62847" y="5488017"/>
            <a:ext cx="199606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شتاءً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38290" y="1959151"/>
            <a:ext cx="198964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ربيعًا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4634" y="5488017"/>
            <a:ext cx="223330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خريفًا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6708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83406" y="3116804"/>
            <a:ext cx="201689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صيفًا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93471" y="5488017"/>
            <a:ext cx="199606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شتاءً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0910" y="2943889"/>
            <a:ext cx="198964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ربيعًا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25457" y="5488017"/>
            <a:ext cx="223330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1" i="0" u="none" strike="noStrike" kern="1200" cap="none" spc="50" normalizeH="0" baseline="0" noProof="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خريفًا</a:t>
            </a:r>
            <a:endParaRPr kumimoji="0" lang="en-US" sz="8800" b="1" i="0" u="none" strike="noStrike" kern="1200" cap="none" spc="50" normalizeH="0" baseline="0" noProof="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59" y="0"/>
            <a:ext cx="12113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685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2ED6B-6285-4A67-05B3-8F33FB3B7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349F6C-A79C-FB14-DEEC-2F7E4F14D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48BCF7-278B-AD53-9EE1-4E7CD7B6CF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FBBD324-5EE5-A593-0E51-78469EF94EE5}"/>
              </a:ext>
            </a:extLst>
          </p:cNvPr>
          <p:cNvSpPr txBox="1">
            <a:spLocks/>
          </p:cNvSpPr>
          <p:nvPr/>
        </p:nvSpPr>
        <p:spPr>
          <a:xfrm>
            <a:off x="630243" y="7713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يومًا / ساعةً / أسبوعًا / قبل / بعد 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12" name="Picture 2" descr="رزنامه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5106375F-6EC2-DD08-D391-8247F5D56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019" y="250837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886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تعلم الانجليزية auf Twitter: &quot;صورة توضيحية : حروف الجر باللغة الانجليزية  بطريقة ممتازة وسهلة الحفظ .!! - مهم جداً الاستفادة منها -  https://t.co/LxgoMyOxoX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95" t="67692" r="33182"/>
          <a:stretch/>
        </p:blipFill>
        <p:spPr bwMode="auto">
          <a:xfrm>
            <a:off x="345989" y="215728"/>
            <a:ext cx="1708763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تعلم الانجليزية auf Twitter: &quot;صورة توضيحية : حروف الجر باللغة الانجليزية  بطريقة ممتازة وسهلة الحفظ .!! - مهم جداً الاستفادة منها -  https://t.co/LxgoMyOxoX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6" t="3360" r="33642" b="64441"/>
          <a:stretch/>
        </p:blipFill>
        <p:spPr bwMode="auto">
          <a:xfrm>
            <a:off x="5189839" y="78815"/>
            <a:ext cx="1746284" cy="234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تعلم الانجليزية auf Twitter: &quot;صورة توضيحية : حروف الجر باللغة الانجليزية  بطريقة ممتازة وسهلة الحفظ .!! - مهم جداً الاستفادة منها -  https://t.co/LxgoMyOxoX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35958" r="66764" b="32507"/>
          <a:stretch/>
        </p:blipFill>
        <p:spPr bwMode="auto">
          <a:xfrm>
            <a:off x="10323887" y="293987"/>
            <a:ext cx="1756786" cy="237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تعلم الانجليزية auf Twitter: &quot;صورة توضيحية : حروف الجر باللغة الانجليزية  بطريقة ممتازة وسهلة الحفظ .!! - مهم جداً الاستفادة منها -  https://t.co/LxgoMyOxoX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2" r="66672"/>
          <a:stretch/>
        </p:blipFill>
        <p:spPr bwMode="auto">
          <a:xfrm>
            <a:off x="562759" y="4410397"/>
            <a:ext cx="1727359" cy="231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تعلم الانجليزية auf Twitter: &quot;صورة توضيحية : حروف الجر باللغة الانجليزية  بطريقة ممتازة وسهلة الحفظ .!! - مهم جداً الاستفادة منها -  https://t.co/LxgoMyOxoX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" t="3360" r="66580" b="64441"/>
          <a:stretch/>
        </p:blipFill>
        <p:spPr bwMode="auto">
          <a:xfrm>
            <a:off x="3121741" y="4080953"/>
            <a:ext cx="1956487" cy="267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تعلم الانجليزية auf Twitter: &quot;صورة توضيحية : حروف الجر باللغة الانجليزية  بطريقة ممتازة وسهلة الحفظ .!! - مهم جداً الاستفادة منها -  https://t.co/LxgoMyOxoX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4" t="35958" r="2544" b="32507"/>
          <a:stretch/>
        </p:blipFill>
        <p:spPr bwMode="auto">
          <a:xfrm>
            <a:off x="10239632" y="4242487"/>
            <a:ext cx="1637399" cy="235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تعلم الانجليزية auf Twitter: &quot;صورة توضيحية : حروف الجر باللغة الانجليزية  بطريقة ممتازة وسهلة الحفظ .!! - مهم جداً الاستفادة منها -  https://t.co/LxgoMyOxoX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4" t="35958" r="33733" b="32507"/>
          <a:stretch/>
        </p:blipFill>
        <p:spPr bwMode="auto">
          <a:xfrm>
            <a:off x="6252519" y="4522574"/>
            <a:ext cx="1605400" cy="211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10808" y="2079065"/>
            <a:ext cx="5567550" cy="156966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bliqueTop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ظرف المكان </a:t>
            </a:r>
            <a:endParaRPr kumimoji="0" lang="en-US" sz="96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22876" y="2120668"/>
            <a:ext cx="56618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تحت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29914" y="1920613"/>
            <a:ext cx="48442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أمام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2651" y="2010037"/>
            <a:ext cx="59022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داخل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22705" y="4522574"/>
            <a:ext cx="5132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فوق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55341" y="4522574"/>
            <a:ext cx="62549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جانب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29758" y="4210342"/>
            <a:ext cx="57579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خلف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81157" y="4384115"/>
            <a:ext cx="44435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بين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5990" y="2079065"/>
            <a:ext cx="990442" cy="3013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C884F2-13F5-43FD-BA60-108D86CC78DB}"/>
              </a:ext>
            </a:extLst>
          </p:cNvPr>
          <p:cNvSpPr/>
          <p:nvPr/>
        </p:nvSpPr>
        <p:spPr>
          <a:xfrm>
            <a:off x="1803333" y="3234714"/>
            <a:ext cx="8105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هو اسم يدل على مكان حدوث الفعل.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65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83"/>
    </mc:Choice>
    <mc:Fallback xmlns="">
      <p:transition spd="slow" advTm="35783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5205A-3B91-0CCF-546F-A0E3A0F13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4133266-A228-32E1-4BC8-EE0193DFF1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50" t="39047" r="47423" b="34966"/>
          <a:stretch/>
        </p:blipFill>
        <p:spPr>
          <a:xfrm>
            <a:off x="-1" y="2397967"/>
            <a:ext cx="5477069" cy="44600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175B4CB-42FA-A896-2470-42ED43D9CA1D}"/>
              </a:ext>
            </a:extLst>
          </p:cNvPr>
          <p:cNvSpPr/>
          <p:nvPr/>
        </p:nvSpPr>
        <p:spPr>
          <a:xfrm>
            <a:off x="6459904" y="198061"/>
            <a:ext cx="53559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أين تجلس القطة ؟</a:t>
            </a:r>
            <a:endParaRPr lang="en-US" sz="7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44E7E-8A72-0CEF-D013-8690E3319B99}"/>
              </a:ext>
            </a:extLst>
          </p:cNvPr>
          <p:cNvSpPr/>
          <p:nvPr/>
        </p:nvSpPr>
        <p:spPr>
          <a:xfrm>
            <a:off x="4696037" y="1797802"/>
            <a:ext cx="74959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القطة تجلس</a:t>
            </a:r>
            <a:r>
              <a:rPr lang="ar-KW" sz="7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تحت </a:t>
            </a:r>
            <a:r>
              <a:rPr lang="ar-KW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الطاولة</a:t>
            </a:r>
            <a:endParaRPr lang="en-US" sz="7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1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2E5BF305-377D-8C38-0E52-AA0C4F797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372" y="3397543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ما تفسير الحلم اثنين من الجن محبوسين مكتوب تحت واحد منهم قادر على الدعاء؟ |  ثقافة أونلاين">
            <a:extLst>
              <a:ext uri="{FF2B5EF4-FFF2-40B4-BE49-F238E27FC236}">
                <a16:creationId xmlns:a16="http://schemas.microsoft.com/office/drawing/2014/main" id="{665A9B99-C0FF-E4FB-5F12-EAE54CAFDCB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690" y="4228622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67FA90A-D5C9-D761-5980-F26C939544F3}"/>
              </a:ext>
            </a:extLst>
          </p:cNvPr>
          <p:cNvSpPr/>
          <p:nvPr/>
        </p:nvSpPr>
        <p:spPr>
          <a:xfrm>
            <a:off x="536664" y="-193806"/>
            <a:ext cx="2917786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تحت</a:t>
            </a:r>
          </a:p>
          <a:p>
            <a:pPr algn="ctr" defTabSz="914400">
              <a:defRPr/>
            </a:pPr>
            <a:r>
              <a:rPr lang="en-US" sz="8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under</a:t>
            </a:r>
          </a:p>
        </p:txBody>
      </p:sp>
    </p:spTree>
    <p:extLst>
      <p:ext uri="{BB962C8B-B14F-4D97-AF65-F5344CB8AC3E}">
        <p14:creationId xmlns:p14="http://schemas.microsoft.com/office/powerpoint/2010/main" val="227719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A9FBBA-BA78-AF79-7CC4-C4CCCFEEC7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86" t="40360" r="47635" b="33094"/>
          <a:stretch/>
        </p:blipFill>
        <p:spPr>
          <a:xfrm>
            <a:off x="125275" y="2509935"/>
            <a:ext cx="5466259" cy="39095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DDDBFB-2A6A-D254-FA62-0DD67ED6B141}"/>
              </a:ext>
            </a:extLst>
          </p:cNvPr>
          <p:cNvSpPr/>
          <p:nvPr/>
        </p:nvSpPr>
        <p:spPr>
          <a:xfrm>
            <a:off x="6691518" y="339464"/>
            <a:ext cx="510267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أين تجلس القطط ؟</a:t>
            </a:r>
            <a:endParaRPr lang="en-US" sz="66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3576E7-00B2-F23B-2A87-12012E64BEAA}"/>
              </a:ext>
            </a:extLst>
          </p:cNvPr>
          <p:cNvSpPr/>
          <p:nvPr/>
        </p:nvSpPr>
        <p:spPr>
          <a:xfrm>
            <a:off x="3683422" y="1447460"/>
            <a:ext cx="796243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تجلس القطط </a:t>
            </a:r>
            <a:r>
              <a:rPr lang="ar-KW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داخل</a:t>
            </a:r>
            <a:r>
              <a:rPr lang="ar-KW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الصندوق.</a:t>
            </a:r>
            <a:endParaRPr lang="en-US" sz="66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pic>
        <p:nvPicPr>
          <p:cNvPr id="9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10868C2B-2782-0DBF-A584-8A530890C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422" y="3207131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ما تفسير الحلم اثنين من الجن محبوسين مكتوب تحت واحد منهم قادر على الدعاء؟ |  ثقافة أونلاين">
            <a:extLst>
              <a:ext uri="{FF2B5EF4-FFF2-40B4-BE49-F238E27FC236}">
                <a16:creationId xmlns:a16="http://schemas.microsoft.com/office/drawing/2014/main" id="{F05E7675-7346-2588-B88E-EED02F0FD7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03" y="3455983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9FEA3B-D078-3639-27EB-CB1D8B62B4BD}"/>
              </a:ext>
            </a:extLst>
          </p:cNvPr>
          <p:cNvSpPr/>
          <p:nvPr/>
        </p:nvSpPr>
        <p:spPr>
          <a:xfrm>
            <a:off x="450634" y="143946"/>
            <a:ext cx="2892138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داخل</a:t>
            </a:r>
          </a:p>
          <a:p>
            <a:pPr algn="ctr" defTabSz="914400">
              <a:defRPr/>
            </a:pPr>
            <a:r>
              <a:rPr lang="en-US" sz="8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inside</a:t>
            </a:r>
          </a:p>
        </p:txBody>
      </p:sp>
    </p:spTree>
    <p:extLst>
      <p:ext uri="{BB962C8B-B14F-4D97-AF65-F5344CB8AC3E}">
        <p14:creationId xmlns:p14="http://schemas.microsoft.com/office/powerpoint/2010/main" val="3480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8C486-AC59-618B-276E-721DEA4E5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6E92CB-C0F0-D7A1-0113-DB38EEF5C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6496" y="4671947"/>
            <a:ext cx="1487553" cy="23349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BDA7AA-42DE-6C1B-788C-DD8367C0D5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D0ABF3-EA87-C34A-4A50-2E2922E103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296" t="38775" r="50102" b="34286"/>
          <a:stretch/>
        </p:blipFill>
        <p:spPr>
          <a:xfrm>
            <a:off x="167951" y="2220687"/>
            <a:ext cx="5061615" cy="43573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4B56C1-BAB1-52A7-23D1-9CB6D21F877C}"/>
              </a:ext>
            </a:extLst>
          </p:cNvPr>
          <p:cNvSpPr/>
          <p:nvPr/>
        </p:nvSpPr>
        <p:spPr>
          <a:xfrm>
            <a:off x="6208235" y="273562"/>
            <a:ext cx="53559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أين تجلس القطة ؟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E5A35E-334A-428B-DE23-492DD3BBD3CB}"/>
              </a:ext>
            </a:extLst>
          </p:cNvPr>
          <p:cNvSpPr/>
          <p:nvPr/>
        </p:nvSpPr>
        <p:spPr>
          <a:xfrm>
            <a:off x="4803439" y="1943850"/>
            <a:ext cx="738856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القطة تجلس 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فوق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الأريكة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029D05AC-1F07-E0C2-E59E-1B7CF0075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248" y="2309509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ما تفسير الحلم اثنين من الجن محبوسين مكتوب تحت واحد منهم قادر على الدعاء؟ |  ثقافة أونلاين">
            <a:extLst>
              <a:ext uri="{FF2B5EF4-FFF2-40B4-BE49-F238E27FC236}">
                <a16:creationId xmlns:a16="http://schemas.microsoft.com/office/drawing/2014/main" id="{C43F3A66-0554-7F0E-64C6-BB8520B5800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566" y="3140588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65CA62-C015-8A0A-DB2D-C4021DBEFE74}"/>
              </a:ext>
            </a:extLst>
          </p:cNvPr>
          <p:cNvSpPr/>
          <p:nvPr/>
        </p:nvSpPr>
        <p:spPr>
          <a:xfrm>
            <a:off x="1082216" y="143946"/>
            <a:ext cx="162897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فوق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324860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1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75327-C9E6-F7DD-07D1-0DE8B4F0E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362C80-2A19-4CF6-C948-20F12C4518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2" t="40408" r="50944" b="34558"/>
          <a:stretch/>
        </p:blipFill>
        <p:spPr>
          <a:xfrm>
            <a:off x="0" y="2604541"/>
            <a:ext cx="5579706" cy="43687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AAE12A-A8C5-F46D-913D-42A6DCF86B32}"/>
              </a:ext>
            </a:extLst>
          </p:cNvPr>
          <p:cNvSpPr/>
          <p:nvPr/>
        </p:nvSpPr>
        <p:spPr>
          <a:xfrm>
            <a:off x="6435191" y="255725"/>
            <a:ext cx="53559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أين تجلس القطة ؟</a:t>
            </a:r>
            <a:endParaRPr lang="en-US" sz="7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4B55B9-E92B-EA81-3AE3-C40BE313DB6C}"/>
              </a:ext>
            </a:extLst>
          </p:cNvPr>
          <p:cNvSpPr/>
          <p:nvPr/>
        </p:nvSpPr>
        <p:spPr>
          <a:xfrm>
            <a:off x="3824750" y="1534191"/>
            <a:ext cx="81676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القطة تجلس</a:t>
            </a:r>
            <a:r>
              <a:rPr lang="ar-KW" sz="7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جانب </a:t>
            </a:r>
            <a:r>
              <a:rPr lang="ar-KW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الكرسي</a:t>
            </a:r>
            <a:endParaRPr lang="en-US" sz="7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2A4BFA-9CC3-91AE-3087-E3DAE4B9ECD5}"/>
              </a:ext>
            </a:extLst>
          </p:cNvPr>
          <p:cNvSpPr/>
          <p:nvPr/>
        </p:nvSpPr>
        <p:spPr>
          <a:xfrm>
            <a:off x="140448" y="382842"/>
            <a:ext cx="3543855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8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جانب</a:t>
            </a:r>
          </a:p>
          <a:p>
            <a:pPr algn="ctr" defTabSz="914400">
              <a:defRPr/>
            </a:pPr>
            <a:r>
              <a:rPr lang="en-US" sz="8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Next to</a:t>
            </a:r>
          </a:p>
        </p:txBody>
      </p:sp>
    </p:spTree>
    <p:extLst>
      <p:ext uri="{BB962C8B-B14F-4D97-AF65-F5344CB8AC3E}">
        <p14:creationId xmlns:p14="http://schemas.microsoft.com/office/powerpoint/2010/main" val="369601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963" t="36599" r="50277" b="36054"/>
          <a:stretch/>
        </p:blipFill>
        <p:spPr>
          <a:xfrm>
            <a:off x="270587" y="2631233"/>
            <a:ext cx="4249316" cy="39001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0925" y="0"/>
            <a:ext cx="4785477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أمام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In front of</a:t>
            </a:r>
          </a:p>
        </p:txBody>
      </p:sp>
      <p:sp>
        <p:nvSpPr>
          <p:cNvPr id="4" name="Rectangle 3"/>
          <p:cNvSpPr/>
          <p:nvPr/>
        </p:nvSpPr>
        <p:spPr>
          <a:xfrm>
            <a:off x="5958193" y="200054"/>
            <a:ext cx="56220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أين يجلس الأرنب؟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30416" y="2746465"/>
            <a:ext cx="83615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يجلس الأرنب 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أمام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الصندوق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401" y="3319099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402" y="3836331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363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89"/>
    </mc:Choice>
    <mc:Fallback xmlns="">
      <p:transition spd="slow" advTm="25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837" t="39456" r="49260" b="35102"/>
          <a:stretch/>
        </p:blipFill>
        <p:spPr>
          <a:xfrm>
            <a:off x="0" y="3264687"/>
            <a:ext cx="4609324" cy="348964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58193" y="200054"/>
            <a:ext cx="56220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أين يجلس الأرنب؟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01800" y="2305183"/>
            <a:ext cx="86902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يجلس الأرنب 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خلف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الصندوق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49" y="3114852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630" y="3363704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5931" y="200054"/>
            <a:ext cx="3377849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خلف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behind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771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15"/>
    </mc:Choice>
    <mc:Fallback xmlns="">
      <p:transition spd="slow" advTm="197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9694" t="39592" r="47347" b="38775"/>
          <a:stretch/>
        </p:blipFill>
        <p:spPr>
          <a:xfrm>
            <a:off x="382556" y="3004456"/>
            <a:ext cx="6425794" cy="3405673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197" y="3004456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778" y="3253308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958193" y="200054"/>
            <a:ext cx="562205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أين يجلس الأرنب؟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33060" y="1628720"/>
            <a:ext cx="862768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يجلس الأرنب 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بين</a:t>
            </a:r>
            <a:r>
              <a:rPr kumimoji="0" lang="ar-KW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الصندوقين</a:t>
            </a:r>
            <a:endParaRPr kumimoji="0" lang="en-US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793788"/>
            <a:ext cx="3853812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بين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between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949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66"/>
    </mc:Choice>
    <mc:Fallback xmlns="">
      <p:transition spd="slow" advTm="12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FB47A-1D2E-452F-05DE-11F186AB1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5" name="Rectangle 27654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657" name="Freeform: Shape 27656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7650" name="Picture 2" descr="No photo description available.">
            <a:extLst>
              <a:ext uri="{FF2B5EF4-FFF2-40B4-BE49-F238E27FC236}">
                <a16:creationId xmlns:a16="http://schemas.microsoft.com/office/drawing/2014/main" id="{E6CE1ACE-6ED3-B642-AF69-29099AA08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8868" y="320662"/>
            <a:ext cx="4107976" cy="410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562854-1123-9777-DBF0-198412AC4BD9}"/>
              </a:ext>
            </a:extLst>
          </p:cNvPr>
          <p:cNvSpPr txBox="1"/>
          <p:nvPr/>
        </p:nvSpPr>
        <p:spPr>
          <a:xfrm>
            <a:off x="3048000" y="425832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>
                <a:hlinkClick r:id="rId4"/>
              </a:rPr>
              <a:t>https://wordwall.net/ar/resource/508513?wwmethod=link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640C1C-1A52-0988-F53C-5100B4AAD097}"/>
              </a:ext>
            </a:extLst>
          </p:cNvPr>
          <p:cNvSpPr txBox="1"/>
          <p:nvPr/>
        </p:nvSpPr>
        <p:spPr>
          <a:xfrm>
            <a:off x="3928868" y="5181654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https://wordwall.net/play/16695/027/413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486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8" name="type.wav"/>
          </p:stSnd>
        </p:sndAc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E60379F-4E23-E393-9C5D-A1C31B01E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BBAE89-7A16-A9AA-7F21-7F3B978E3E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68F54E1-34F0-2E51-FD21-221CC984E692}"/>
              </a:ext>
            </a:extLst>
          </p:cNvPr>
          <p:cNvSpPr/>
          <p:nvPr/>
        </p:nvSpPr>
        <p:spPr>
          <a:xfrm>
            <a:off x="2687782" y="407909"/>
            <a:ext cx="81597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400"/>
            <a:r>
              <a:rPr lang="ar-KW" sz="3600" b="1" u="sng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حوط ظرف(المكان – الزمان) في الجمل التالية.</a:t>
            </a:r>
            <a:endParaRPr lang="en-US" sz="3600" b="1" u="sng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95589C-A97A-63C2-B4F8-CC7DD8E8B38C}"/>
              </a:ext>
            </a:extLst>
          </p:cNvPr>
          <p:cNvSpPr/>
          <p:nvPr/>
        </p:nvSpPr>
        <p:spPr>
          <a:xfrm>
            <a:off x="3824976" y="1651357"/>
            <a:ext cx="62552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-أذهب إلى المدرسة صباحًا.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6057E8-FBAD-3EB7-DFA4-9DDD78027249}"/>
              </a:ext>
            </a:extLst>
          </p:cNvPr>
          <p:cNvSpPr/>
          <p:nvPr/>
        </p:nvSpPr>
        <p:spPr>
          <a:xfrm>
            <a:off x="4003446" y="5563631"/>
            <a:ext cx="56765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-الكلب يقف فوق السيارة.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F1847A-0C77-7E5F-45B9-E669A3683B18}"/>
              </a:ext>
            </a:extLst>
          </p:cNvPr>
          <p:cNvSpPr/>
          <p:nvPr/>
        </p:nvSpPr>
        <p:spPr>
          <a:xfrm>
            <a:off x="2991865" y="2983459"/>
            <a:ext cx="7250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-القطة تحب اللعب تحت المكتب.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07C37A-3053-23D8-31DF-D133E7A05A99}"/>
              </a:ext>
            </a:extLst>
          </p:cNvPr>
          <p:cNvSpPr/>
          <p:nvPr/>
        </p:nvSpPr>
        <p:spPr>
          <a:xfrm>
            <a:off x="3685966" y="4117567"/>
            <a:ext cx="65566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defRPr/>
            </a:pPr>
            <a:r>
              <a:rPr lang="ar-KW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-أذهب إلى النادي يوم السبت.</a:t>
            </a:r>
            <a:endParaRPr lang="en-US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CB779E-B0A2-9198-A502-AAFBC520D7D1}"/>
              </a:ext>
            </a:extLst>
          </p:cNvPr>
          <p:cNvSpPr/>
          <p:nvPr/>
        </p:nvSpPr>
        <p:spPr>
          <a:xfrm>
            <a:off x="3685966" y="1651357"/>
            <a:ext cx="2039713" cy="923330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0D96CA-2127-A674-9DF5-CAF06353ACA8}"/>
              </a:ext>
            </a:extLst>
          </p:cNvPr>
          <p:cNvSpPr/>
          <p:nvPr/>
        </p:nvSpPr>
        <p:spPr>
          <a:xfrm>
            <a:off x="4928510" y="2804164"/>
            <a:ext cx="1142361" cy="923330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4664B1-80A7-E583-ED00-B636EE093986}"/>
              </a:ext>
            </a:extLst>
          </p:cNvPr>
          <p:cNvSpPr/>
          <p:nvPr/>
        </p:nvSpPr>
        <p:spPr>
          <a:xfrm>
            <a:off x="3685966" y="4086084"/>
            <a:ext cx="2557873" cy="923330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311D2A-616B-FAB5-9466-979A6D4C025F}"/>
              </a:ext>
            </a:extLst>
          </p:cNvPr>
          <p:cNvSpPr/>
          <p:nvPr/>
        </p:nvSpPr>
        <p:spPr>
          <a:xfrm>
            <a:off x="5922627" y="5614797"/>
            <a:ext cx="1081988" cy="923330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0152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3367" t="42449" r="49107" b="34966"/>
          <a:stretch/>
        </p:blipFill>
        <p:spPr>
          <a:xfrm>
            <a:off x="0" y="2960004"/>
            <a:ext cx="5197152" cy="3767369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824" y="3515044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405" y="3763896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41703" y="479357"/>
            <a:ext cx="108686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 يجلس الأرنب............الطاولة 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8576" y="2123891"/>
            <a:ext cx="5073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(فوق / تحت / جانب)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61850" y="195894"/>
            <a:ext cx="19640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تحت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843850" y="2874226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08D7A83-6C29-C338-F8B8-FD5AC70CC5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60B73D-7656-259E-C6FA-FA848CDEBE2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528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2"/>
    </mc:Choice>
    <mc:Fallback xmlns="">
      <p:transition spd="slow" advTm="9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684" t="40680" r="53699" b="37007"/>
          <a:stretch/>
        </p:blipFill>
        <p:spPr>
          <a:xfrm>
            <a:off x="-1" y="2235293"/>
            <a:ext cx="5383763" cy="4622707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73" y="3001185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954" y="3250037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78284" y="479357"/>
            <a:ext cx="93955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2- تجلس البنت............أمها 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66057" y="2003196"/>
            <a:ext cx="5073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(فوق / تحت / جانب)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448434" y="2926526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519874" y="282687"/>
            <a:ext cx="22525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جانب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911732-DDD6-E7DB-6F9C-0595A3F391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77E68A-0092-CD85-878E-303A373048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629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44"/>
    </mc:Choice>
    <mc:Fallback xmlns="">
      <p:transition spd="slow" advTm="12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3674" t="41632" r="49741" b="34422"/>
          <a:stretch/>
        </p:blipFill>
        <p:spPr>
          <a:xfrm>
            <a:off x="1" y="2488957"/>
            <a:ext cx="5131836" cy="4167752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790" y="1254763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100" y="1670302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4195" y="195793"/>
            <a:ext cx="108686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3- يجلس الأرنب............الطاولة 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24970" y="1580788"/>
            <a:ext cx="5073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(فوق / تحت / جانب)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112923" y="2504118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340465" y="11128"/>
            <a:ext cx="18694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فوق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C0389D-3BA7-F2FB-7D9F-3E78B72E00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A1712B-51AA-F250-B2A5-0BED86F08C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14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13"/>
    </mc:Choice>
    <mc:Fallback xmlns="">
      <p:transition spd="slow" advTm="10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219" t="43673" r="51786" b="34150"/>
          <a:stretch/>
        </p:blipFill>
        <p:spPr>
          <a:xfrm>
            <a:off x="0" y="3124907"/>
            <a:ext cx="4786604" cy="3733093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358" y="2226828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939" y="2475680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5449" y="287718"/>
            <a:ext cx="1194108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66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4- يجلس الولد............حوض الإستحمام .</a:t>
            </a:r>
            <a:endParaRPr kumimoji="0" lang="en-US" sz="66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2794" y="1552350"/>
            <a:ext cx="5139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(فوق / داخل / جانب)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078029" y="2490631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602399" y="-3236"/>
            <a:ext cx="207460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داخل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5B8A9B-DE44-7B35-2B6E-8F574CF790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8985" y="4856930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0D36D5-CEE7-C01D-DB5A-1AEC18DCCF9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630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52"/>
    </mc:Choice>
    <mc:Fallback xmlns="">
      <p:transition spd="slow" advTm="11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071" t="41088" r="49949" b="36055"/>
          <a:stretch/>
        </p:blipFill>
        <p:spPr>
          <a:xfrm>
            <a:off x="93305" y="2742296"/>
            <a:ext cx="5868955" cy="3975746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730" y="1757272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311" y="2006124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9548" y="223568"/>
            <a:ext cx="114377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5- يجلس الأرنب............الصندوق 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55075" y="1420033"/>
            <a:ext cx="51395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(فوق / داخل / جانب)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882116" y="2211557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30842" y="63186"/>
            <a:ext cx="207460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داخل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4F846E-C188-F0F0-83C0-185E600F23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879" y="4969601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2F446E-BCC7-A60D-4755-5F717D9B41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86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11"/>
    </mc:Choice>
    <mc:Fallback xmlns="">
      <p:transition spd="slow" advTm="10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3674" t="37959" r="51785" b="34830"/>
          <a:stretch/>
        </p:blipFill>
        <p:spPr>
          <a:xfrm>
            <a:off x="130629" y="1648084"/>
            <a:ext cx="4851918" cy="5107279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995" y="652195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588" y="1200329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56588" y="0"/>
            <a:ext cx="95542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6- يقف الرجل............الكرة 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98544" y="1420033"/>
            <a:ext cx="48526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(أمام / جانب / خلف)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086267" y="2231850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21610" y="-132635"/>
            <a:ext cx="205056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خلف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065E36-0049-3E36-F95F-EECE9DB8B8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7378" y="4793258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E7F9E5-B882-7BBF-EEEF-CA1A203281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981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2"/>
    </mc:Choice>
    <mc:Fallback xmlns="">
      <p:transition spd="slow" advTm="8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143" t="40272" r="51862" b="36190"/>
          <a:stretch/>
        </p:blipFill>
        <p:spPr>
          <a:xfrm>
            <a:off x="0" y="3583266"/>
            <a:ext cx="3956181" cy="3274734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039" y="3190655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620" y="3439507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76223" y="75501"/>
            <a:ext cx="104230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7- يقف الرجل............القضبان 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88554" y="1771577"/>
            <a:ext cx="4257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(أمام / في / خلف)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282965" y="2660672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34558" y="-95091"/>
            <a:ext cx="205056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خلف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B3572A-7F16-AA80-7720-3F28389C9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4447" y="4796819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B9AD6A-5246-5EC6-ECC6-8999A83A279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0" y="-123238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808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50"/>
    </mc:Choice>
    <mc:Fallback xmlns="">
      <p:transition spd="slow" advTm="23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990" t="46394" r="46352" b="35647"/>
          <a:stretch/>
        </p:blipFill>
        <p:spPr>
          <a:xfrm>
            <a:off x="0" y="3228392"/>
            <a:ext cx="7781651" cy="3629608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0018">
            <a:off x="2983206" y="3478980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0018">
            <a:off x="2205756" y="2796956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47744"/>
            <a:ext cx="121061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8- تقف القطة............الشجرة و النخلة.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06347" y="1764216"/>
            <a:ext cx="43652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(أمام / بين / خلف)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071530" y="2687546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99054" y="-95091"/>
            <a:ext cx="152157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بين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C3D2DD-6E93-77EF-6A5F-44CC40610F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879" y="4671947"/>
            <a:ext cx="1487553" cy="23349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34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07"/>
    </mc:Choice>
    <mc:Fallback xmlns="">
      <p:transition spd="slow" advTm="22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449" t="42450" r="52168" b="33060"/>
          <a:stretch/>
        </p:blipFill>
        <p:spPr>
          <a:xfrm>
            <a:off x="0" y="2923962"/>
            <a:ext cx="4320073" cy="3868724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80" y="1305908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858" y="1684666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29412" y="105579"/>
            <a:ext cx="986199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9- يقف الرجل............السيارة.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39604" y="1896409"/>
            <a:ext cx="43652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(أمام / بين / خلف)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630172" y="2831197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11690" y="-95091"/>
            <a:ext cx="169629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أمام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D4E995-62C0-3A42-15C3-0F655D0744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4447" y="4968806"/>
            <a:ext cx="1487553" cy="2334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1C7A44-0865-312F-8D5B-2158F427E3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34"/>
          <a:stretch>
            <a:fillRect/>
          </a:stretch>
        </p:blipFill>
        <p:spPr>
          <a:xfrm>
            <a:off x="-35002" y="9738150"/>
            <a:ext cx="1510191" cy="2335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318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03"/>
    </mc:Choice>
    <mc:Fallback xmlns="">
      <p:transition spd="slow" advTm="15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7398" t="21901" r="44668" b="45850"/>
          <a:stretch/>
        </p:blipFill>
        <p:spPr>
          <a:xfrm>
            <a:off x="0" y="2360644"/>
            <a:ext cx="6925343" cy="4497355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627" y="4227897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8" y="4476749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34922" y="105579"/>
            <a:ext cx="82509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9- التفاح............الشجرة.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21816" y="1719147"/>
            <a:ext cx="5073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(فوق / تحت / جانب)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097934" y="2559348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943344" y="-57132"/>
            <a:ext cx="196399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تحت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205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05"/>
    </mc:Choice>
    <mc:Fallback xmlns="">
      <p:transition spd="slow" advTm="9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755" t="39728" r="49107" b="34014"/>
          <a:stretch/>
        </p:blipFill>
        <p:spPr>
          <a:xfrm>
            <a:off x="0" y="2321785"/>
            <a:ext cx="5570376" cy="4536216"/>
          </a:xfrm>
          <a:prstGeom prst="rect">
            <a:avLst/>
          </a:prstGeom>
        </p:spPr>
      </p:pic>
      <p:pic>
        <p:nvPicPr>
          <p:cNvPr id="3" name="Picture 2" descr="سبابة PNG الصور | ناقل و PSD الملفات | تحميل مجاني على Pngtree">
            <a:extLst>
              <a:ext uri="{FF2B5EF4-FFF2-40B4-BE49-F238E27FC236}">
                <a16:creationId xmlns:a16="http://schemas.microsoft.com/office/drawing/2014/main" id="{6D484052-BF6A-4D7F-B1CF-6FCB0BC1D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092" y="3214372"/>
            <a:ext cx="3212328" cy="321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ما تفسير الحلم اثنين من الجن محبوسين مكتوب تحت واحد منهم قادر على الدعاء؟ |  ثقافة أونلاين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65" y="3192373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50981" y="210424"/>
            <a:ext cx="846097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72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10- البيض............العش.</a:t>
            </a:r>
            <a:endParaRPr kumimoji="0" lang="en-US" sz="72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14830" y="1564675"/>
            <a:ext cx="47596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5400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(أمام / داخل / خلف)</a:t>
            </a:r>
            <a:endParaRPr kumimoji="0" lang="en-US" sz="5400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997285" y="2488005"/>
            <a:ext cx="113682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950362" y="25758"/>
            <a:ext cx="207460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KW" sz="9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داخل</a:t>
            </a:r>
            <a:endParaRPr kumimoji="0" lang="en-US" sz="9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762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5"/>
    </mc:Choice>
    <mc:Fallback xmlns="">
      <p:transition spd="slow" advTm="7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B6862B-3742-4E74-97BA-CCFA2B55C0B6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9CC40F-AE7F-4C7F-88F9-A217AD872BAC}"/>
              </a:ext>
            </a:extLst>
          </p:cNvPr>
          <p:cNvSpPr txBox="1">
            <a:spLocks/>
          </p:cNvSpPr>
          <p:nvPr/>
        </p:nvSpPr>
        <p:spPr>
          <a:xfrm>
            <a:off x="8055816" y="651087"/>
            <a:ext cx="3487792" cy="6968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sng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Rezvan-fat" panose="01000500000000020002" pitchFamily="2" charset="-78"/>
                <a:ea typeface="+mj-ea"/>
                <a:cs typeface="(AH) Manal Black" pitchFamily="2" charset="-78"/>
              </a:rPr>
              <a:t>*اخْتر الإجابة الصَّحيحة:</a:t>
            </a:r>
            <a:endParaRPr kumimoji="0" lang="en-US" sz="3200" b="0" i="0" u="sng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 Rezvan-fat" panose="01000500000000020002" pitchFamily="2" charset="-78"/>
              <a:ea typeface="+mj-ea"/>
              <a:cs typeface="(AH) Manal Black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24FE95-1935-483A-B787-D1BBED7F8BC0}"/>
              </a:ext>
            </a:extLst>
          </p:cNvPr>
          <p:cNvSpPr/>
          <p:nvPr/>
        </p:nvSpPr>
        <p:spPr>
          <a:xfrm>
            <a:off x="536283" y="777429"/>
            <a:ext cx="761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8012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نشاط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90106DC-62F0-444C-9C05-11569FD08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685" t="34167" r="21438" b="36455"/>
          <a:stretch/>
        </p:blipFill>
        <p:spPr>
          <a:xfrm>
            <a:off x="8595432" y="3428998"/>
            <a:ext cx="2765689" cy="207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FD80952-31BC-42B7-A0F1-7DBB61C958AF}"/>
              </a:ext>
            </a:extLst>
          </p:cNvPr>
          <p:cNvSpPr txBox="1"/>
          <p:nvPr/>
        </p:nvSpPr>
        <p:spPr>
          <a:xfrm>
            <a:off x="7725352" y="2427564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يَسْقي الْعامِلُ الزَّرْعُ.......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9F648A-0B6E-4B5B-A724-55A8C15C85F5}"/>
              </a:ext>
            </a:extLst>
          </p:cNvPr>
          <p:cNvSpPr txBox="1"/>
          <p:nvPr/>
        </p:nvSpPr>
        <p:spPr>
          <a:xfrm>
            <a:off x="3790951" y="986965"/>
            <a:ext cx="103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صَباحًا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45128F1-B982-47D8-8FC3-862A8C201F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72" t="34168" r="46750" b="36454"/>
          <a:stretch/>
        </p:blipFill>
        <p:spPr>
          <a:xfrm>
            <a:off x="4823463" y="2622580"/>
            <a:ext cx="2765689" cy="2074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E534F82-ACED-4F06-9301-905DA5FE288A}"/>
              </a:ext>
            </a:extLst>
          </p:cNvPr>
          <p:cNvSpPr txBox="1"/>
          <p:nvPr/>
        </p:nvSpPr>
        <p:spPr>
          <a:xfrm>
            <a:off x="3790951" y="5337810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يَنامُ الطِّفْلُ في سَريرِهِ......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B86DBD-3430-4EB2-9D45-73E09F8AA9F3}"/>
              </a:ext>
            </a:extLst>
          </p:cNvPr>
          <p:cNvSpPr txBox="1"/>
          <p:nvPr/>
        </p:nvSpPr>
        <p:spPr>
          <a:xfrm>
            <a:off x="6992458" y="107667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لَيْلًا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16D2310-89A1-4B94-AB7D-C3462D0B2C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24" t="35927" r="73563" b="34696"/>
          <a:stretch/>
        </p:blipFill>
        <p:spPr>
          <a:xfrm>
            <a:off x="885688" y="3428998"/>
            <a:ext cx="2769063" cy="2074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00BF719-6E95-40EE-93AD-C91F0F9B7A86}"/>
              </a:ext>
            </a:extLst>
          </p:cNvPr>
          <p:cNvSpPr txBox="1"/>
          <p:nvPr/>
        </p:nvSpPr>
        <p:spPr>
          <a:xfrm>
            <a:off x="-57680" y="2577612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لَعِ</a:t>
            </a:r>
            <a:r>
              <a:rPr kumimoji="0" lang="ar-K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ب</a:t>
            </a: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تُ مَعَ أَصْدِقائي.......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5122BC-3760-484E-AC44-3BB0084F2DCC}"/>
              </a:ext>
            </a:extLst>
          </p:cNvPr>
          <p:cNvSpPr txBox="1"/>
          <p:nvPr/>
        </p:nvSpPr>
        <p:spPr>
          <a:xfrm>
            <a:off x="5449396" y="986965"/>
            <a:ext cx="1236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عَصْرًا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53483C8-A783-4633-A8FA-2BFD2059E0C1}"/>
              </a:ext>
            </a:extLst>
          </p:cNvPr>
          <p:cNvSpPr txBox="1">
            <a:spLocks/>
          </p:cNvSpPr>
          <p:nvPr/>
        </p:nvSpPr>
        <p:spPr>
          <a:xfrm>
            <a:off x="5151634" y="139498"/>
            <a:ext cx="1534551" cy="732155"/>
          </a:xfrm>
          <a:prstGeom prst="rect">
            <a:avLst/>
          </a:prstGeom>
          <a:solidFill>
            <a:srgbClr val="FFC000"/>
          </a:solidFill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KW" b="1"/>
              <a:t>تطبيقات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7434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555 L 0.35169 0.213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12" y="109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96296E-6 L -0.22708 0.6189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54" y="309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L -0.41107 0.2287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60" y="1143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/>
      <p:bldP spid="30" grpId="0"/>
      <p:bldP spid="32" grpId="0"/>
      <p:bldP spid="33" grpId="0"/>
      <p:bldP spid="35" grpId="0"/>
      <p:bldP spid="3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94B61D1-BA20-46A6-845F-67CF1B51B3DA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64D1DE-B3AA-4C25-B5C8-75A02142EA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29" t="12003" r="20874" b="56686"/>
          <a:stretch/>
        </p:blipFill>
        <p:spPr>
          <a:xfrm>
            <a:off x="8538015" y="1658006"/>
            <a:ext cx="2754924" cy="203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7E2D04-D7A5-4E23-A62C-329FC071EE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38" t="13410" r="47879" b="60213"/>
          <a:stretch/>
        </p:blipFill>
        <p:spPr>
          <a:xfrm>
            <a:off x="1056743" y="1777135"/>
            <a:ext cx="2754924" cy="203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9072FE-0D35-48EE-8038-DE267DB45E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40" t="13761" r="73091" b="58365"/>
          <a:stretch/>
        </p:blipFill>
        <p:spPr>
          <a:xfrm>
            <a:off x="4447160" y="3251139"/>
            <a:ext cx="2754924" cy="2018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FD2813-6637-4513-A97A-A98A581EF5FE}"/>
              </a:ext>
            </a:extLst>
          </p:cNvPr>
          <p:cNvSpPr txBox="1"/>
          <p:nvPr/>
        </p:nvSpPr>
        <p:spPr>
          <a:xfrm>
            <a:off x="7583652" y="4156009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وَضَعْتُ الْكُرْسِيِّ...... الْمَكْتَبِ.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B66BB8-34C5-4EB1-AEAF-424AD3670375}"/>
              </a:ext>
            </a:extLst>
          </p:cNvPr>
          <p:cNvSpPr txBox="1"/>
          <p:nvPr/>
        </p:nvSpPr>
        <p:spPr>
          <a:xfrm>
            <a:off x="421250" y="4151955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زَرَعْتُ الشَّجَرَة...... الْمَنْزِل.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8EF7B2-8900-4CDC-AAC8-0C7A1759FB57}"/>
              </a:ext>
            </a:extLst>
          </p:cNvPr>
          <p:cNvSpPr txBox="1"/>
          <p:nvPr/>
        </p:nvSpPr>
        <p:spPr>
          <a:xfrm>
            <a:off x="3636396" y="5408514"/>
            <a:ext cx="394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تَجْلِسُ الْقِطَّةُ...... الطّاولَةِ.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C6F7D3-00B1-4C99-87E6-AF01763F99E1}"/>
              </a:ext>
            </a:extLst>
          </p:cNvPr>
          <p:cNvSpPr txBox="1"/>
          <p:nvPr/>
        </p:nvSpPr>
        <p:spPr>
          <a:xfrm>
            <a:off x="4557202" y="986964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خَلْفَ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6ABA59-0F8C-4285-9DA9-3A6C01F99FFB}"/>
              </a:ext>
            </a:extLst>
          </p:cNvPr>
          <p:cNvSpPr txBox="1"/>
          <p:nvPr/>
        </p:nvSpPr>
        <p:spPr>
          <a:xfrm>
            <a:off x="6394361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أَمامَ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0F0B64-721D-4F12-BEF4-8C9EE7D0002E}"/>
              </a:ext>
            </a:extLst>
          </p:cNvPr>
          <p:cNvSpPr txBox="1"/>
          <p:nvPr/>
        </p:nvSpPr>
        <p:spPr>
          <a:xfrm>
            <a:off x="5449483" y="986964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فَوْقَ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C7EE433-AEA7-44AC-A2B9-66336A26E467}"/>
              </a:ext>
            </a:extLst>
          </p:cNvPr>
          <p:cNvSpPr txBox="1">
            <a:spLocks/>
          </p:cNvSpPr>
          <p:nvPr/>
        </p:nvSpPr>
        <p:spPr>
          <a:xfrm>
            <a:off x="8055816" y="651087"/>
            <a:ext cx="3487792" cy="6968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sng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Rezvan-fat" panose="01000500000000020002" pitchFamily="2" charset="-78"/>
                <a:ea typeface="+mj-ea"/>
                <a:cs typeface="(AH) Manal Black" pitchFamily="2" charset="-78"/>
              </a:rPr>
              <a:t>*اخْتر الإجابة الصَّحيحة:</a:t>
            </a:r>
            <a:endParaRPr kumimoji="0" lang="en-US" sz="3200" b="0" i="0" u="sng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 Rezvan-fat" panose="01000500000000020002" pitchFamily="2" charset="-78"/>
              <a:ea typeface="+mj-ea"/>
              <a:cs typeface="(AH) Manal Black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840649-91DC-44DD-81ED-EFEC8231B36F}"/>
              </a:ext>
            </a:extLst>
          </p:cNvPr>
          <p:cNvSpPr/>
          <p:nvPr/>
        </p:nvSpPr>
        <p:spPr>
          <a:xfrm>
            <a:off x="581167" y="777429"/>
            <a:ext cx="671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8012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نشط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6EF5B8-8490-4543-B1BF-6A5AB1C43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3389" y="-16597"/>
            <a:ext cx="1908213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80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00834 L 0.3237 0.4520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5" y="221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1112 L -0.02292 0.6694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329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07407E-6 L -0.37317 0.4773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59" y="238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7D8DD8-DC03-41A7-9F34-F92810F43835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DD415D-14C1-4B56-85B2-2FB5C9EE77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4" t="57739" r="47258" b="14519"/>
          <a:stretch/>
        </p:blipFill>
        <p:spPr>
          <a:xfrm>
            <a:off x="4839994" y="2205544"/>
            <a:ext cx="2705780" cy="2094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F411F9-5135-44A3-B5E3-E99FEEDF80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4" t="60201" r="73048" b="12056"/>
          <a:stretch/>
        </p:blipFill>
        <p:spPr>
          <a:xfrm>
            <a:off x="841644" y="3428999"/>
            <a:ext cx="2728469" cy="207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51BBA1-9A29-4A5C-8D65-CFC4A7D57B95}"/>
              </a:ext>
            </a:extLst>
          </p:cNvPr>
          <p:cNvSpPr txBox="1"/>
          <p:nvPr/>
        </p:nvSpPr>
        <p:spPr>
          <a:xfrm>
            <a:off x="7725352" y="2427564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وَجَدْتُ لُعْبَتي...... السَّرير.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D1A0A-3439-4816-9AFE-1139EAC36022}"/>
              </a:ext>
            </a:extLst>
          </p:cNvPr>
          <p:cNvSpPr txBox="1"/>
          <p:nvPr/>
        </p:nvSpPr>
        <p:spPr>
          <a:xfrm>
            <a:off x="4015739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تَحْتَ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D5C06-5DB1-465D-9512-B51BB3438F4E}"/>
              </a:ext>
            </a:extLst>
          </p:cNvPr>
          <p:cNvSpPr txBox="1"/>
          <p:nvPr/>
        </p:nvSpPr>
        <p:spPr>
          <a:xfrm>
            <a:off x="7429883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أَعْلى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A7B434-51E5-4912-9128-766E59C593F7}"/>
              </a:ext>
            </a:extLst>
          </p:cNvPr>
          <p:cNvSpPr txBox="1"/>
          <p:nvPr/>
        </p:nvSpPr>
        <p:spPr>
          <a:xfrm>
            <a:off x="5644270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أَسْفَل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F8A15B-B1F2-4D8B-94CE-B9E66221E570}"/>
              </a:ext>
            </a:extLst>
          </p:cNvPr>
          <p:cNvSpPr txBox="1"/>
          <p:nvPr/>
        </p:nvSpPr>
        <p:spPr>
          <a:xfrm>
            <a:off x="3908809" y="4934327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يُرَفْرِفُ الْعَلَمُ...... السَّارِيةِ.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FB1C69-17DD-4408-8AB8-B50A2CE138F1}"/>
              </a:ext>
            </a:extLst>
          </p:cNvPr>
          <p:cNvSpPr txBox="1"/>
          <p:nvPr/>
        </p:nvSpPr>
        <p:spPr>
          <a:xfrm>
            <a:off x="232502" y="2427564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- شاهَدتُ بُحَيْرَةٌ...... الْجَبَلِ.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3D1782-5C43-474E-9F3C-F328DAC946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49" t="57739" r="21249" b="14519"/>
          <a:stretch/>
        </p:blipFill>
        <p:spPr>
          <a:xfrm>
            <a:off x="8595432" y="3429000"/>
            <a:ext cx="2754924" cy="207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F79B86-9C3A-46A2-AAB2-154D5E7ACE9B}"/>
              </a:ext>
            </a:extLst>
          </p:cNvPr>
          <p:cNvSpPr/>
          <p:nvPr/>
        </p:nvSpPr>
        <p:spPr>
          <a:xfrm>
            <a:off x="536283" y="777429"/>
            <a:ext cx="761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8012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B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(AH) Manal Black" pitchFamily="2" charset="-78"/>
              </a:rPr>
              <a:t>نشاط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(AH) Manal Black" pitchFamily="2" charset="-78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DC5E8D-A635-4BF5-8546-D893B16CA571}"/>
              </a:ext>
            </a:extLst>
          </p:cNvPr>
          <p:cNvSpPr txBox="1">
            <a:spLocks/>
          </p:cNvSpPr>
          <p:nvPr/>
        </p:nvSpPr>
        <p:spPr>
          <a:xfrm>
            <a:off x="5425608" y="139498"/>
            <a:ext cx="1534551" cy="732155"/>
          </a:xfrm>
          <a:prstGeom prst="rect">
            <a:avLst/>
          </a:prstGeom>
          <a:solidFill>
            <a:srgbClr val="FFC000"/>
          </a:solidFill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KW" b="1" dirty="0"/>
              <a:t>تطبيقات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03890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07407E-6 L 0.42031 0.2134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6" y="106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-0.16667 0.5662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283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00833 L -0.34349 0.2134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74" y="110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050095-208D-EC27-061C-900D85BDE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9" y="908150"/>
            <a:ext cx="8963025" cy="5041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7241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B6CE84-F50F-4B8E-92D1-8A1C40BA491D}"/>
              </a:ext>
            </a:extLst>
          </p:cNvPr>
          <p:cNvSpPr/>
          <p:nvPr/>
        </p:nvSpPr>
        <p:spPr>
          <a:xfrm>
            <a:off x="379828" y="0"/>
            <a:ext cx="11735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5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أكمل الجمل التالية بظرف(المكان –الزمان) المناسب.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1B1285-2A2C-431E-B664-CC984E8FDB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89" t="23350" r="8967" b="8415"/>
          <a:stretch/>
        </p:blipFill>
        <p:spPr>
          <a:xfrm>
            <a:off x="228047" y="2044005"/>
            <a:ext cx="11735905" cy="453461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CE00AF-FF96-4F4C-A161-BB744C5D6772}"/>
              </a:ext>
            </a:extLst>
          </p:cNvPr>
          <p:cNvSpPr/>
          <p:nvPr/>
        </p:nvSpPr>
        <p:spPr>
          <a:xfrm>
            <a:off x="5539101" y="2044005"/>
            <a:ext cx="159210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72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خلف</a:t>
            </a:r>
            <a:endParaRPr lang="en-US" sz="72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71B97B-AEAB-4392-9ED4-AAACC15AFDEB}"/>
              </a:ext>
            </a:extLst>
          </p:cNvPr>
          <p:cNvSpPr/>
          <p:nvPr/>
        </p:nvSpPr>
        <p:spPr>
          <a:xfrm>
            <a:off x="3066344" y="3244334"/>
            <a:ext cx="17780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72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مساءً</a:t>
            </a:r>
            <a:endParaRPr lang="en-US" sz="72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4F6DA8-5506-43E8-9131-276EE96DB130}"/>
              </a:ext>
            </a:extLst>
          </p:cNvPr>
          <p:cNvSpPr/>
          <p:nvPr/>
        </p:nvSpPr>
        <p:spPr>
          <a:xfrm>
            <a:off x="5483995" y="4378133"/>
            <a:ext cx="20633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72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صباحًا</a:t>
            </a:r>
            <a:endParaRPr lang="en-US" sz="72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FA92CA-F708-49C3-87C5-3329B5EB42DB}"/>
              </a:ext>
            </a:extLst>
          </p:cNvPr>
          <p:cNvSpPr/>
          <p:nvPr/>
        </p:nvSpPr>
        <p:spPr>
          <a:xfrm>
            <a:off x="5458740" y="5364403"/>
            <a:ext cx="151836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72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تحت</a:t>
            </a:r>
            <a:endParaRPr lang="en-US" sz="72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945A25-AB20-4BF1-8EF0-B235C7A67801}"/>
              </a:ext>
            </a:extLst>
          </p:cNvPr>
          <p:cNvSpPr/>
          <p:nvPr/>
        </p:nvSpPr>
        <p:spPr>
          <a:xfrm>
            <a:off x="379828" y="2954215"/>
            <a:ext cx="2377440" cy="142391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206322-C100-4647-A3DC-EE507C227FB9}"/>
              </a:ext>
            </a:extLst>
          </p:cNvPr>
          <p:cNvSpPr/>
          <p:nvPr/>
        </p:nvSpPr>
        <p:spPr>
          <a:xfrm>
            <a:off x="2343014" y="896320"/>
            <a:ext cx="8345347" cy="113379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KW" sz="5400" dirty="0">
                <a:solidFill>
                  <a:schemeClr val="tx1"/>
                </a:solidFill>
              </a:rPr>
              <a:t>صباحًا – تحت -  مساءً - خلف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714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A3FE7-19EF-4C3A-88EB-857293C3F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9327" y="365125"/>
            <a:ext cx="10515600" cy="1325563"/>
          </a:xfrm>
        </p:spPr>
        <p:txBody>
          <a:bodyPr/>
          <a:lstStyle/>
          <a:p>
            <a:pPr algn="r"/>
            <a:r>
              <a:rPr lang="ar-KW" b="1" dirty="0"/>
              <a:t>وظف ظرف(الزمان –المكان)في تعبير من إنشائك.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D2C2DD-7429-4EEF-8944-42E98E24F8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70548"/>
            <a:ext cx="10626969" cy="45223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B32783-C91A-895A-E16E-D7155889E785}"/>
              </a:ext>
            </a:extLst>
          </p:cNvPr>
          <p:cNvSpPr/>
          <p:nvPr/>
        </p:nvSpPr>
        <p:spPr>
          <a:xfrm>
            <a:off x="4475397" y="2254103"/>
            <a:ext cx="45945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KW" sz="5400" b="1" kern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وقفت تحت الشجرة.</a:t>
            </a:r>
            <a:endParaRPr kumimoji="0" lang="en-US" sz="54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0ABA5D-24B1-2E7E-9BEB-798DE4A195DC}"/>
              </a:ext>
            </a:extLst>
          </p:cNvPr>
          <p:cNvSpPr/>
          <p:nvPr/>
        </p:nvSpPr>
        <p:spPr>
          <a:xfrm>
            <a:off x="4033149" y="3586079"/>
            <a:ext cx="4668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KW" sz="5400" b="1" kern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الطائر فوق الشجرة.</a:t>
            </a:r>
            <a:endParaRPr kumimoji="0" lang="en-US" sz="54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AFC28-5B6B-C28C-8CC2-4815A6D821DB}"/>
              </a:ext>
            </a:extLst>
          </p:cNvPr>
          <p:cNvSpPr/>
          <p:nvPr/>
        </p:nvSpPr>
        <p:spPr>
          <a:xfrm>
            <a:off x="4231926" y="4789269"/>
            <a:ext cx="4344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KW" sz="5400" b="1" kern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تلمع النجوم مساءً.</a:t>
            </a:r>
            <a:endParaRPr kumimoji="0" lang="en-US" sz="5400" b="1" i="0" u="none" strike="noStrike" kern="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A0BE09-B242-E6ED-82AD-FF2291B94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3879" y="-97397"/>
            <a:ext cx="1487553" cy="23349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EAB9C0-C2F6-93D6-7715-6D1635AF7F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34"/>
          <a:stretch>
            <a:fillRect/>
          </a:stretch>
        </p:blipFill>
        <p:spPr>
          <a:xfrm>
            <a:off x="-25570" y="4671947"/>
            <a:ext cx="1510191" cy="233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57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1.5|8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6.1|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4|6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6.3|5.5|6.1|5.5|4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9|3.3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2|3.9|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9|4.7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9|4.8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9|4|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3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|14.6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.4|4.2|7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9|5.3|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|4|1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3.9"/>
</p:tagLst>
</file>

<file path=ppt/theme/theme1.xml><?xml version="1.0" encoding="utf-8"?>
<a:theme xmlns:a="http://schemas.openxmlformats.org/drawingml/2006/main" name="قصة عائلة التاء أ.ريم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0AD6945-CA8C-42B5-AD34-2973C872BABC}" vid="{D09AEB6C-1D6C-4C28-B928-47BE528CAD08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قصة عائلة التاء أ.ريم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قصة عائلة التاء أ.ريم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2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791FE0-E525-44F5-B24B-E8E5757CF5F2}">
  <ds:schemaRefs>
    <ds:schemaRef ds:uri="http://purl.org/dc/terms/"/>
    <ds:schemaRef ds:uri="71af3243-3dd4-4a8d-8c0d-dd76da1f02a5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16c05727-aa75-4e4a-9b5f-8a80a116589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E7010E9-D0D4-4763-90A3-DBAE37445A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428C60-BADF-461E-ACB1-6AC412BA55B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ce0395b-b7e4-48e6-9546-726e8ee09773}" enabled="0" method="" siteId="{cce0395b-b7e4-48e6-9546-726e8ee0977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2681</TotalTime>
  <Words>1362</Words>
  <Application>Microsoft Office PowerPoint</Application>
  <PresentationFormat>Widescreen</PresentationFormat>
  <Paragraphs>338</Paragraphs>
  <Slides>77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77</vt:i4>
      </vt:variant>
    </vt:vector>
  </HeadingPairs>
  <TitlesOfParts>
    <vt:vector size="105" baseType="lpstr">
      <vt:lpstr>A Rezvan-fat</vt:lpstr>
      <vt:lpstr>-apple-system-body</vt:lpstr>
      <vt:lpstr>Aptos</vt:lpstr>
      <vt:lpstr>Aptos Display</vt:lpstr>
      <vt:lpstr>Arial</vt:lpstr>
      <vt:lpstr>Calibri</vt:lpstr>
      <vt:lpstr>Calibri Light</vt:lpstr>
      <vt:lpstr>DroidArabicKufi-Regular</vt:lpstr>
      <vt:lpstr>Sakkal Majalla</vt:lpstr>
      <vt:lpstr>Trade Gothic Next</vt:lpstr>
      <vt:lpstr>Twinkl</vt:lpstr>
      <vt:lpstr>قصة عائلة التاء أ.ريم</vt:lpstr>
      <vt:lpstr>Office Theme</vt:lpstr>
      <vt:lpstr>Theme1</vt:lpstr>
      <vt:lpstr>4_Office Theme</vt:lpstr>
      <vt:lpstr>1_قصة عائلة التاء أ.ريم</vt:lpstr>
      <vt:lpstr>1_Office Theme</vt:lpstr>
      <vt:lpstr>5_Office Theme</vt:lpstr>
      <vt:lpstr>1_Office 2013 - 2022 Theme</vt:lpstr>
      <vt:lpstr>2_Office Theme</vt:lpstr>
      <vt:lpstr>2_قصة عائلة التاء أ.ريم</vt:lpstr>
      <vt:lpstr>6_Office Theme</vt:lpstr>
      <vt:lpstr>7_Office Theme</vt:lpstr>
      <vt:lpstr>2_Office 2013 - 2022 Theme</vt:lpstr>
      <vt:lpstr>3_Office Theme</vt:lpstr>
      <vt:lpstr>8_Office Theme</vt:lpstr>
      <vt:lpstr>9_Office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ظرف الزمان:هو الاسم الذي يعبر عن زمن حدوث الفعل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وظف ظرف(الزمان –المكان)في تعبير من إنشائك.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Al-Zahraa Ali</cp:lastModifiedBy>
  <cp:revision>346</cp:revision>
  <dcterms:created xsi:type="dcterms:W3CDTF">2021-01-11T06:19:39Z</dcterms:created>
  <dcterms:modified xsi:type="dcterms:W3CDTF">2026-10-19T12:27:56Z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