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00" r:id="rId1"/>
  </p:sldMasterIdLst>
  <p:notesMasterIdLst>
    <p:notesMasterId r:id="rId5"/>
  </p:notesMasterIdLst>
  <p:sldIdLst>
    <p:sldId id="1637" r:id="rId2"/>
    <p:sldId id="1661" r:id="rId3"/>
    <p:sldId id="11764" r:id="rId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CB"/>
    <a:srgbClr val="5FD9D7"/>
    <a:srgbClr val="EEDDF8"/>
    <a:srgbClr val="FFFFFF"/>
    <a:srgbClr val="FEF5E5"/>
    <a:srgbClr val="BF6D39"/>
    <a:srgbClr val="CBDB2A"/>
    <a:srgbClr val="BDE5F1"/>
    <a:srgbClr val="72D6FA"/>
    <a:srgbClr val="233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74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924C91-1CBA-43D9-A647-2F0AE6833C8F}" type="datetimeFigureOut">
              <a:rPr lang="ar-KW" smtClean="0"/>
              <a:t>22/05/1447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419030-C3B6-40F9-BBE4-07B9F47BC07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965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D1566-64D2-4DFD-9351-97C9DD389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5D1CA-C410-4AB0-8658-5B56A70D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676C2-6FFD-42E2-ADFF-DE9C7093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91DA-6F8F-4F66-AE7F-2E06C6EA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BAF4-AC19-4510-BB28-97D9EDF6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79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9A3E-8503-448E-95FB-DA34B1DE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90399-EA94-4BF5-AB3A-379B7986F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264EC-62C1-4F10-BC3B-B4093B71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AF5A7-341A-435E-A99B-4CB743E2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C46D8-593D-4B01-AA7A-31B88E90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3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8720C-6394-4B8E-B533-D15AAC8CA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D0068-16F0-44B3-AFDA-2830A0E0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79A32-1865-4554-89BE-C82F94A8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A560-CE5F-4248-A414-F74492D9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D7D8B-EDEE-4C2E-8969-8DDA309D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958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5FF9-924D-46DB-876A-66B67010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BF238-3FB0-4FDE-B008-22C297CE9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1D191-828F-464E-9A1B-9AB5FCD0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CFE4D-ED4E-4E08-8380-061CF854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25E2-AD6D-4715-B81C-3A092E73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57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A736-9744-4994-8605-7E4F890E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23104-A23A-4CD0-A0F7-A5673713E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63C7A-DCD6-44D3-B807-8F4CD0D1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B5F93-D9F7-41C6-A6D8-91ADD6C6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AE06-A6AC-46D0-9BED-2D9FDB80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46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0DDB-E639-41C1-8907-7941A396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C4BF-DDB3-48F8-A9A6-BE81BBFC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A2059-4A24-41E2-A07E-5E7CA2BA5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5F6C3-14D9-4334-B3AA-D5CF25E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7AACB-6DE4-4480-81FD-3FC1D4EA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3E0B-ADA0-42A5-AC08-8588F9FB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4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30E4-FB8F-4F2E-B854-5CC13398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4319-D671-4B2F-BE26-A7463D14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3EB5-B647-48FD-B9CC-0E9B4AF93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879A1-1CF5-4F95-B758-C58F2177B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53602-63FC-42B2-9480-1E437BEE7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5D2B0-D796-4D9B-B85E-1A3EA11D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DF98F-2D05-42BC-BDAB-1FBFFD44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DD72B-0458-4024-BF75-5BB1198D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59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596F-0536-4963-85F5-DD41E8D9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5948E-1774-4FCF-8F25-D6DDD820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39797-B52A-4DF4-8936-283B748D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BF1AA-0812-4DF4-BB22-35807156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79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20B08-DC46-4F19-B702-8621CC89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458BC-2A12-40C6-9E67-BD97E7F2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3C8D-3D61-437C-9AA8-1E69E8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8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EECC-3A09-4CB3-A8CF-D88C00B3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F01F0-B7B7-43C2-A145-AF2B8E7D1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10A6-14D7-4181-9F6F-621C8D989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8BA9C-4E7C-4E01-92A8-18CD3717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F61D4-4854-4FBC-9185-06D62152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A755D-8A54-45A4-BC34-74C82335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68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6069-5F93-4DB8-ACA1-9E96B56A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5A236-E625-423B-BC2D-5489BFE7E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3CFAF-DF6B-4877-BB77-28B3AE6D3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5CC63-7044-42BE-B9F4-742036B4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A914D-F0C8-4E3C-9F83-4BE76719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F70A6-EBA2-4627-8294-AD3DC441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862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8731F-594B-4486-A38B-8CDE046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DE66-A385-489F-9405-89C57AD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217E-9E55-43B9-9DA6-7922D0B5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9ACB-DB3F-4015-8401-1C8A59F71080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BB35-F37D-459C-84B1-54C4F96B5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304-D1D8-43BC-B4C7-3663A33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2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456EEBD-B63B-47DB-837C-3412443D9D8A}"/>
              </a:ext>
            </a:extLst>
          </p:cNvPr>
          <p:cNvSpPr/>
          <p:nvPr/>
        </p:nvSpPr>
        <p:spPr>
          <a:xfrm>
            <a:off x="1264024" y="708212"/>
            <a:ext cx="9144000" cy="5486400"/>
          </a:xfrm>
          <a:prstGeom prst="roundRect">
            <a:avLst>
              <a:gd name="adj" fmla="val 5556"/>
            </a:avLst>
          </a:prstGeom>
          <a:solidFill>
            <a:sysClr val="window" lastClr="FFFFFF"/>
          </a:solidFill>
          <a:ln w="76200" cap="flat" cmpd="sng" algn="ctr">
            <a:solidFill>
              <a:srgbClr val="FF42A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A2FF211-5F30-4DE0-9079-BCF0EA00A509}"/>
              </a:ext>
            </a:extLst>
          </p:cNvPr>
          <p:cNvSpPr/>
          <p:nvPr/>
        </p:nvSpPr>
        <p:spPr>
          <a:xfrm>
            <a:off x="5750198" y="3087180"/>
            <a:ext cx="1899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Yu Gothic Medium"/>
              <a:cs typeface="Arial" panose="020B0604020202020204" pitchFamily="34" charset="0"/>
            </a:endParaRPr>
          </a:p>
        </p:txBody>
      </p:sp>
      <p:sp>
        <p:nvSpPr>
          <p:cNvPr id="2" name="AutoShape 2" descr="صورة ">
            <a:extLst>
              <a:ext uri="{FF2B5EF4-FFF2-40B4-BE49-F238E27FC236}">
                <a16:creationId xmlns:a16="http://schemas.microsoft.com/office/drawing/2014/main" id="{CE89E23D-E1D5-4DB9-9C95-FFA012F0D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pic>
        <p:nvPicPr>
          <p:cNvPr id="10" name="التنوين _ الصف الثاني _ الإملاء">
            <a:hlinkClick r:id="" action="ppaction://media"/>
            <a:extLst>
              <a:ext uri="{FF2B5EF4-FFF2-40B4-BE49-F238E27FC236}">
                <a16:creationId xmlns:a16="http://schemas.microsoft.com/office/drawing/2014/main" id="{F3113E5C-9453-4939-8389-334A53D517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9906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2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456EEBD-B63B-47DB-837C-3412443D9D8A}"/>
              </a:ext>
            </a:extLst>
          </p:cNvPr>
          <p:cNvSpPr/>
          <p:nvPr/>
        </p:nvSpPr>
        <p:spPr>
          <a:xfrm>
            <a:off x="1027627" y="704904"/>
            <a:ext cx="9635052" cy="5268895"/>
          </a:xfrm>
          <a:prstGeom prst="roundRect">
            <a:avLst>
              <a:gd name="adj" fmla="val 5556"/>
            </a:avLst>
          </a:prstGeom>
          <a:solidFill>
            <a:sysClr val="window" lastClr="FFFFFF"/>
          </a:solidFill>
          <a:ln w="76200" cap="flat" cmpd="sng" algn="ctr">
            <a:solidFill>
              <a:srgbClr val="FF42A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A2FF211-5F30-4DE0-9079-BCF0EA00A509}"/>
              </a:ext>
            </a:extLst>
          </p:cNvPr>
          <p:cNvSpPr/>
          <p:nvPr/>
        </p:nvSpPr>
        <p:spPr>
          <a:xfrm>
            <a:off x="5750198" y="3087180"/>
            <a:ext cx="1899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8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Yu Gothic Medium"/>
            </a:endParaRPr>
          </a:p>
        </p:txBody>
      </p:sp>
      <p:pic>
        <p:nvPicPr>
          <p:cNvPr id="6" name="عائلة التنوين">
            <a:hlinkClick r:id="" action="ppaction://media"/>
            <a:extLst>
              <a:ext uri="{FF2B5EF4-FFF2-40B4-BE49-F238E27FC236}">
                <a16:creationId xmlns:a16="http://schemas.microsoft.com/office/drawing/2014/main" id="{F714F0B6-67FA-4900-8C47-FA4A0BDC1A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375" end="24515.4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809" y="884201"/>
            <a:ext cx="8638381" cy="485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1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456EEBD-B63B-47DB-837C-3412443D9D8A}"/>
              </a:ext>
            </a:extLst>
          </p:cNvPr>
          <p:cNvSpPr/>
          <p:nvPr/>
        </p:nvSpPr>
        <p:spPr>
          <a:xfrm>
            <a:off x="347208" y="135561"/>
            <a:ext cx="10995890" cy="6586878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76200" cap="flat" cmpd="sng" algn="ctr">
            <a:solidFill>
              <a:srgbClr val="FF42A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A2FF211-5F30-4DE0-9079-BCF0EA00A509}"/>
              </a:ext>
            </a:extLst>
          </p:cNvPr>
          <p:cNvSpPr/>
          <p:nvPr/>
        </p:nvSpPr>
        <p:spPr>
          <a:xfrm>
            <a:off x="5750198" y="3087180"/>
            <a:ext cx="1899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Yu Gothic Medium"/>
              <a:cs typeface="Arial" panose="020B0604020202020204" pitchFamily="34" charset="0"/>
            </a:endParaRPr>
          </a:p>
        </p:txBody>
      </p:sp>
      <p:pic>
        <p:nvPicPr>
          <p:cNvPr id="6" name="تنوين الفتح ــ المرحلة الابتدائية الدنيا">
            <a:hlinkClick r:id="" action="ppaction://media"/>
            <a:extLst>
              <a:ext uri="{FF2B5EF4-FFF2-40B4-BE49-F238E27FC236}">
                <a16:creationId xmlns:a16="http://schemas.microsoft.com/office/drawing/2014/main" id="{9FFE694C-FB28-4643-9C35-5AFDDA04F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319" y="998211"/>
            <a:ext cx="9411166" cy="53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3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3415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6238</TotalTime>
  <Words>0</Words>
  <Application>Microsoft Office PowerPoint</Application>
  <PresentationFormat>Widescreen</PresentationFormat>
  <Paragraphs>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Yu Gothic Medium</vt:lpstr>
      <vt:lpstr>Arial</vt:lpstr>
      <vt:lpstr>Calibri</vt:lpstr>
      <vt:lpstr>Calibri Light</vt:lpstr>
      <vt:lpstr>2_Office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huawei</dc:creator>
  <cp:lastModifiedBy>Abeer Mustafa</cp:lastModifiedBy>
  <cp:revision>344</cp:revision>
  <dcterms:created xsi:type="dcterms:W3CDTF">2022-10-09T04:24:24Z</dcterms:created>
  <dcterms:modified xsi:type="dcterms:W3CDTF">2025-11-12T06:19:45Z</dcterms:modified>
</cp:coreProperties>
</file>